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76" r:id="rId2"/>
  </p:sldIdLst>
  <p:sldSz cx="7559675" cy="10691813"/>
  <p:notesSz cx="6735763" cy="9866313"/>
  <p:defaultTextStyle>
    <a:defPPr>
      <a:defRPr lang="ko-KR"/>
    </a:defPPr>
    <a:lvl1pPr marL="0" algn="l" defTabSz="1039892" rtl="0" eaLnBrk="1" latinLnBrk="1" hangingPunct="1">
      <a:defRPr sz="2121" kern="1200">
        <a:solidFill>
          <a:schemeClr val="tx1"/>
        </a:solidFill>
        <a:latin typeface="+mn-lt"/>
        <a:ea typeface="+mn-ea"/>
        <a:cs typeface="+mn-cs"/>
      </a:defRPr>
    </a:lvl1pPr>
    <a:lvl2pPr marL="519945" algn="l" defTabSz="1039892" rtl="0" eaLnBrk="1" latinLnBrk="1" hangingPunct="1">
      <a:defRPr sz="2121" kern="1200">
        <a:solidFill>
          <a:schemeClr val="tx1"/>
        </a:solidFill>
        <a:latin typeface="+mn-lt"/>
        <a:ea typeface="+mn-ea"/>
        <a:cs typeface="+mn-cs"/>
      </a:defRPr>
    </a:lvl2pPr>
    <a:lvl3pPr marL="1039892" algn="l" defTabSz="1039892" rtl="0" eaLnBrk="1" latinLnBrk="1" hangingPunct="1">
      <a:defRPr sz="2121" kern="1200">
        <a:solidFill>
          <a:schemeClr val="tx1"/>
        </a:solidFill>
        <a:latin typeface="+mn-lt"/>
        <a:ea typeface="+mn-ea"/>
        <a:cs typeface="+mn-cs"/>
      </a:defRPr>
    </a:lvl3pPr>
    <a:lvl4pPr marL="1559837" algn="l" defTabSz="1039892" rtl="0" eaLnBrk="1" latinLnBrk="1" hangingPunct="1">
      <a:defRPr sz="2121" kern="1200">
        <a:solidFill>
          <a:schemeClr val="tx1"/>
        </a:solidFill>
        <a:latin typeface="+mn-lt"/>
        <a:ea typeface="+mn-ea"/>
        <a:cs typeface="+mn-cs"/>
      </a:defRPr>
    </a:lvl4pPr>
    <a:lvl5pPr marL="2079783" algn="l" defTabSz="1039892" rtl="0" eaLnBrk="1" latinLnBrk="1" hangingPunct="1">
      <a:defRPr sz="2121" kern="1200">
        <a:solidFill>
          <a:schemeClr val="tx1"/>
        </a:solidFill>
        <a:latin typeface="+mn-lt"/>
        <a:ea typeface="+mn-ea"/>
        <a:cs typeface="+mn-cs"/>
      </a:defRPr>
    </a:lvl5pPr>
    <a:lvl6pPr marL="2599729" algn="l" defTabSz="1039892" rtl="0" eaLnBrk="1" latinLnBrk="1" hangingPunct="1">
      <a:defRPr sz="2121" kern="1200">
        <a:solidFill>
          <a:schemeClr val="tx1"/>
        </a:solidFill>
        <a:latin typeface="+mn-lt"/>
        <a:ea typeface="+mn-ea"/>
        <a:cs typeface="+mn-cs"/>
      </a:defRPr>
    </a:lvl6pPr>
    <a:lvl7pPr marL="3119673" algn="l" defTabSz="1039892" rtl="0" eaLnBrk="1" latinLnBrk="1" hangingPunct="1">
      <a:defRPr sz="2121" kern="1200">
        <a:solidFill>
          <a:schemeClr val="tx1"/>
        </a:solidFill>
        <a:latin typeface="+mn-lt"/>
        <a:ea typeface="+mn-ea"/>
        <a:cs typeface="+mn-cs"/>
      </a:defRPr>
    </a:lvl7pPr>
    <a:lvl8pPr marL="3639620" algn="l" defTabSz="1039892" rtl="0" eaLnBrk="1" latinLnBrk="1" hangingPunct="1">
      <a:defRPr sz="2121" kern="1200">
        <a:solidFill>
          <a:schemeClr val="tx1"/>
        </a:solidFill>
        <a:latin typeface="+mn-lt"/>
        <a:ea typeface="+mn-ea"/>
        <a:cs typeface="+mn-cs"/>
      </a:defRPr>
    </a:lvl8pPr>
    <a:lvl9pPr marL="4159565" algn="l" defTabSz="1039892" rtl="0" eaLnBrk="1" latinLnBrk="1" hangingPunct="1">
      <a:defRPr sz="212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5" userDrawn="1">
          <p15:clr>
            <a:srgbClr val="A4A3A4"/>
          </p15:clr>
        </p15:guide>
        <p15:guide id="2" pos="447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0F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보통 스타일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보통 스타일 2 - 강조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보통 스타일 2 - 강조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스타일 없음, 표 눈금">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3132" y="78"/>
      </p:cViewPr>
      <p:guideLst>
        <p:guide orient="horz" pos="175"/>
        <p:guide pos="447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19565" cy="493868"/>
          </a:xfrm>
          <a:prstGeom prst="rect">
            <a:avLst/>
          </a:prstGeom>
        </p:spPr>
        <p:txBody>
          <a:bodyPr vert="horz" lIns="90763" tIns="45382" rIns="90763" bIns="45382" rtlCol="0"/>
          <a:lstStyle>
            <a:lvl1pPr algn="l">
              <a:defRPr sz="1200"/>
            </a:lvl1pPr>
          </a:lstStyle>
          <a:p>
            <a:endParaRPr lang="ko-KR" altLang="en-US"/>
          </a:p>
        </p:txBody>
      </p:sp>
      <p:sp>
        <p:nvSpPr>
          <p:cNvPr id="3" name="날짜 개체 틀 2"/>
          <p:cNvSpPr>
            <a:spLocks noGrp="1"/>
          </p:cNvSpPr>
          <p:nvPr>
            <p:ph type="dt" idx="1"/>
          </p:nvPr>
        </p:nvSpPr>
        <p:spPr>
          <a:xfrm>
            <a:off x="3814626" y="0"/>
            <a:ext cx="2919565" cy="493868"/>
          </a:xfrm>
          <a:prstGeom prst="rect">
            <a:avLst/>
          </a:prstGeom>
        </p:spPr>
        <p:txBody>
          <a:bodyPr vert="horz" lIns="90763" tIns="45382" rIns="90763" bIns="45382" rtlCol="0"/>
          <a:lstStyle>
            <a:lvl1pPr algn="r">
              <a:defRPr sz="1200"/>
            </a:lvl1pPr>
          </a:lstStyle>
          <a:p>
            <a:fld id="{0412CA3D-06E1-48B2-B74C-92C4974419C5}" type="datetimeFigureOut">
              <a:rPr lang="ko-KR" altLang="en-US" smtClean="0"/>
              <a:t>2021-12-14</a:t>
            </a:fld>
            <a:endParaRPr lang="ko-KR" altLang="en-US"/>
          </a:p>
        </p:txBody>
      </p:sp>
      <p:sp>
        <p:nvSpPr>
          <p:cNvPr id="4" name="슬라이드 이미지 개체 틀 3"/>
          <p:cNvSpPr>
            <a:spLocks noGrp="1" noRot="1" noChangeAspect="1"/>
          </p:cNvSpPr>
          <p:nvPr>
            <p:ph type="sldImg" idx="2"/>
          </p:nvPr>
        </p:nvSpPr>
        <p:spPr>
          <a:xfrm>
            <a:off x="2192338" y="1233488"/>
            <a:ext cx="2351087" cy="3328987"/>
          </a:xfrm>
          <a:prstGeom prst="rect">
            <a:avLst/>
          </a:prstGeom>
          <a:noFill/>
          <a:ln w="12700">
            <a:solidFill>
              <a:prstClr val="black"/>
            </a:solidFill>
          </a:ln>
        </p:spPr>
        <p:txBody>
          <a:bodyPr vert="horz" lIns="90763" tIns="45382" rIns="90763" bIns="45382" rtlCol="0" anchor="ctr"/>
          <a:lstStyle/>
          <a:p>
            <a:endParaRPr lang="ko-KR" altLang="en-US"/>
          </a:p>
        </p:txBody>
      </p:sp>
      <p:sp>
        <p:nvSpPr>
          <p:cNvPr id="5" name="슬라이드 노트 개체 틀 4"/>
          <p:cNvSpPr>
            <a:spLocks noGrp="1"/>
          </p:cNvSpPr>
          <p:nvPr>
            <p:ph type="body" sz="quarter" idx="3"/>
          </p:nvPr>
        </p:nvSpPr>
        <p:spPr>
          <a:xfrm>
            <a:off x="673262" y="4747760"/>
            <a:ext cx="5389240" cy="3884673"/>
          </a:xfrm>
          <a:prstGeom prst="rect">
            <a:avLst/>
          </a:prstGeom>
        </p:spPr>
        <p:txBody>
          <a:bodyPr vert="horz" lIns="90763" tIns="45382" rIns="90763" bIns="45382"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9372445"/>
            <a:ext cx="2919565" cy="493868"/>
          </a:xfrm>
          <a:prstGeom prst="rect">
            <a:avLst/>
          </a:prstGeom>
        </p:spPr>
        <p:txBody>
          <a:bodyPr vert="horz" lIns="90763" tIns="45382" rIns="90763" bIns="45382"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14626" y="9372445"/>
            <a:ext cx="2919565" cy="493868"/>
          </a:xfrm>
          <a:prstGeom prst="rect">
            <a:avLst/>
          </a:prstGeom>
        </p:spPr>
        <p:txBody>
          <a:bodyPr vert="horz" lIns="90763" tIns="45382" rIns="90763" bIns="45382" rtlCol="0" anchor="b"/>
          <a:lstStyle>
            <a:lvl1pPr algn="r">
              <a:defRPr sz="1200"/>
            </a:lvl1pPr>
          </a:lstStyle>
          <a:p>
            <a:fld id="{9E7CC2E6-B5D3-4DA8-88EA-ADCACA540766}" type="slidenum">
              <a:rPr lang="ko-KR" altLang="en-US" smtClean="0"/>
              <a:t>‹#›</a:t>
            </a:fld>
            <a:endParaRPr lang="ko-KR" altLang="en-US"/>
          </a:p>
        </p:txBody>
      </p:sp>
    </p:spTree>
    <p:extLst>
      <p:ext uri="{BB962C8B-B14F-4D97-AF65-F5344CB8AC3E}">
        <p14:creationId xmlns:p14="http://schemas.microsoft.com/office/powerpoint/2010/main" val="558830821"/>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10"/>
          </p:nvPr>
        </p:nvSpPr>
        <p:spPr/>
        <p:txBody>
          <a:bodyPr/>
          <a:lstStyle/>
          <a:p>
            <a:fld id="{9E7CC2E6-B5D3-4DA8-88EA-ADCACA540766}" type="slidenum">
              <a:rPr lang="ko-KR" altLang="en-US" smtClean="0"/>
              <a:t>1</a:t>
            </a:fld>
            <a:endParaRPr lang="ko-KR" altLang="en-US"/>
          </a:p>
        </p:txBody>
      </p:sp>
    </p:spTree>
    <p:extLst>
      <p:ext uri="{BB962C8B-B14F-4D97-AF65-F5344CB8AC3E}">
        <p14:creationId xmlns:p14="http://schemas.microsoft.com/office/powerpoint/2010/main" val="238379149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제목 슬라이드">
    <p:spTree>
      <p:nvGrpSpPr>
        <p:cNvPr id="1" name=""/>
        <p:cNvGrpSpPr/>
        <p:nvPr/>
      </p:nvGrpSpPr>
      <p:grpSpPr>
        <a:xfrm>
          <a:off x="0" y="0"/>
          <a:ext cx="0" cy="0"/>
          <a:chOff x="0" y="0"/>
          <a:chExt cx="0" cy="0"/>
        </a:xfrm>
      </p:grpSpPr>
      <p:pic>
        <p:nvPicPr>
          <p:cNvPr id="7" name="Picture 2" descr="\\psf\Home\Desktop\엣스퍼트 BI 매뉴얼 최종본\ppt자료\공사안내문 세로 그레이.png"/>
          <p:cNvPicPr>
            <a:picLocks noChangeAspect="1" noChangeArrowheads="1"/>
          </p:cNvPicPr>
          <p:nvPr userDrawn="1"/>
        </p:nvPicPr>
        <p:blipFill>
          <a:blip r:embed="rId2" cstate="print"/>
          <a:srcRect/>
          <a:stretch>
            <a:fillRect/>
          </a:stretch>
        </p:blipFill>
        <p:spPr bwMode="auto">
          <a:xfrm>
            <a:off x="1" y="1"/>
            <a:ext cx="3426317" cy="10684423"/>
          </a:xfrm>
          <a:prstGeom prst="rect">
            <a:avLst/>
          </a:prstGeom>
          <a:noFill/>
        </p:spPr>
      </p:pic>
      <p:pic>
        <p:nvPicPr>
          <p:cNvPr id="9" name="Picture 3" descr="\\psf\Home\Desktop\ppt자료\로고슬로건.png"/>
          <p:cNvPicPr>
            <a:picLocks noChangeAspect="1" noChangeArrowheads="1"/>
          </p:cNvPicPr>
          <p:nvPr userDrawn="1"/>
        </p:nvPicPr>
        <p:blipFill>
          <a:blip r:embed="rId3" cstate="print"/>
          <a:srcRect/>
          <a:stretch>
            <a:fillRect/>
          </a:stretch>
        </p:blipFill>
        <p:spPr bwMode="auto">
          <a:xfrm>
            <a:off x="4478860" y="9770527"/>
            <a:ext cx="2635783" cy="575628"/>
          </a:xfrm>
          <a:prstGeom prst="rect">
            <a:avLst/>
          </a:prstGeom>
          <a:noFill/>
        </p:spPr>
      </p:pic>
      <p:pic>
        <p:nvPicPr>
          <p:cNvPr id="6" name="그림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61330" y="179437"/>
            <a:ext cx="1467272" cy="337718"/>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E701D4FE-CCF7-4649-BFBC-322917F53E08}" type="datetimeFigureOut">
              <a:rPr lang="ko-KR" altLang="en-US" smtClean="0"/>
              <a:pPr/>
              <a:t>2021-12-14</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29AEDE66-D216-4809-B6ED-A38B991F60B1}" type="slidenum">
              <a:rPr lang="ko-KR" altLang="en-US" smtClean="0"/>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377985" y="428170"/>
            <a:ext cx="6803708" cy="1781968"/>
          </a:xfrm>
          <a:prstGeom prst="rect">
            <a:avLst/>
          </a:prstGeom>
        </p:spPr>
        <p:txBody>
          <a:bodyPr vert="horz" lIns="147106" tIns="73553" rIns="147106" bIns="73553" rtlCol="0" anchor="ctr">
            <a:normAutofit/>
          </a:bodyPr>
          <a:lstStyle/>
          <a:p>
            <a:r>
              <a:rPr lang="ko-KR" altLang="en-US"/>
              <a:t>마스터 제목 스타일 편집</a:t>
            </a:r>
          </a:p>
        </p:txBody>
      </p:sp>
      <p:sp>
        <p:nvSpPr>
          <p:cNvPr id="3" name="텍스트 개체 틀 2"/>
          <p:cNvSpPr>
            <a:spLocks noGrp="1"/>
          </p:cNvSpPr>
          <p:nvPr>
            <p:ph type="body" idx="1"/>
          </p:nvPr>
        </p:nvSpPr>
        <p:spPr>
          <a:xfrm>
            <a:off x="377985" y="2494759"/>
            <a:ext cx="6803708" cy="7056101"/>
          </a:xfrm>
          <a:prstGeom prst="rect">
            <a:avLst/>
          </a:prstGeom>
        </p:spPr>
        <p:txBody>
          <a:bodyPr vert="horz" lIns="147106" tIns="73553" rIns="147106" bIns="73553"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2"/>
          </p:nvPr>
        </p:nvSpPr>
        <p:spPr>
          <a:xfrm>
            <a:off x="377985" y="9909728"/>
            <a:ext cx="1763924" cy="569240"/>
          </a:xfrm>
          <a:prstGeom prst="rect">
            <a:avLst/>
          </a:prstGeom>
        </p:spPr>
        <p:txBody>
          <a:bodyPr vert="horz" lIns="147106" tIns="73553" rIns="147106" bIns="73553" rtlCol="0" anchor="ctr"/>
          <a:lstStyle>
            <a:lvl1pPr algn="l">
              <a:defRPr sz="1272">
                <a:solidFill>
                  <a:schemeClr val="tx1">
                    <a:tint val="75000"/>
                  </a:schemeClr>
                </a:solidFill>
              </a:defRPr>
            </a:lvl1pPr>
          </a:lstStyle>
          <a:p>
            <a:fld id="{E701D4FE-CCF7-4649-BFBC-322917F53E08}" type="datetimeFigureOut">
              <a:rPr lang="ko-KR" altLang="en-US" smtClean="0"/>
              <a:pPr/>
              <a:t>2021-12-14</a:t>
            </a:fld>
            <a:endParaRPr lang="ko-KR" altLang="en-US"/>
          </a:p>
        </p:txBody>
      </p:sp>
      <p:sp>
        <p:nvSpPr>
          <p:cNvPr id="5" name="바닥글 개체 틀 4"/>
          <p:cNvSpPr>
            <a:spLocks noGrp="1"/>
          </p:cNvSpPr>
          <p:nvPr>
            <p:ph type="ftr" sz="quarter" idx="3"/>
          </p:nvPr>
        </p:nvSpPr>
        <p:spPr>
          <a:xfrm>
            <a:off x="2582890" y="9909728"/>
            <a:ext cx="2393897" cy="569240"/>
          </a:xfrm>
          <a:prstGeom prst="rect">
            <a:avLst/>
          </a:prstGeom>
        </p:spPr>
        <p:txBody>
          <a:bodyPr vert="horz" lIns="147106" tIns="73553" rIns="147106" bIns="73553" rtlCol="0" anchor="ctr"/>
          <a:lstStyle>
            <a:lvl1pPr algn="ctr">
              <a:defRPr sz="1272">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5417768" y="9909728"/>
            <a:ext cx="1763924" cy="569240"/>
          </a:xfrm>
          <a:prstGeom prst="rect">
            <a:avLst/>
          </a:prstGeom>
        </p:spPr>
        <p:txBody>
          <a:bodyPr vert="horz" lIns="147106" tIns="73553" rIns="147106" bIns="73553" rtlCol="0" anchor="ctr"/>
          <a:lstStyle>
            <a:lvl1pPr algn="r">
              <a:defRPr sz="1272">
                <a:solidFill>
                  <a:schemeClr val="tx1">
                    <a:tint val="75000"/>
                  </a:schemeClr>
                </a:solidFill>
              </a:defRPr>
            </a:lvl1pPr>
          </a:lstStyle>
          <a:p>
            <a:fld id="{29AEDE66-D216-4809-B6ED-A38B991F60B1}"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649" r:id="rId1"/>
    <p:sldLayoutId id="2147483655" r:id="rId2"/>
  </p:sldLayoutIdLst>
  <p:txStyles>
    <p:titleStyle>
      <a:lvl1pPr algn="ctr" defTabSz="1039892" rtl="0" eaLnBrk="1" latinLnBrk="1" hangingPunct="1">
        <a:spcBef>
          <a:spcPct val="0"/>
        </a:spcBef>
        <a:buNone/>
        <a:defRPr sz="5019" kern="1200">
          <a:solidFill>
            <a:schemeClr val="tx1"/>
          </a:solidFill>
          <a:latin typeface="+mj-lt"/>
          <a:ea typeface="+mj-ea"/>
          <a:cs typeface="+mj-cs"/>
        </a:defRPr>
      </a:lvl1pPr>
    </p:titleStyle>
    <p:bodyStyle>
      <a:lvl1pPr marL="389959" indent="-389959" algn="l" defTabSz="1039892" rtl="0" eaLnBrk="1" latinLnBrk="1" hangingPunct="1">
        <a:spcBef>
          <a:spcPct val="20000"/>
        </a:spcBef>
        <a:buFont typeface="Arial" pitchFamily="34" charset="0"/>
        <a:buChar char="•"/>
        <a:defRPr sz="3605" kern="1200">
          <a:solidFill>
            <a:schemeClr val="tx1"/>
          </a:solidFill>
          <a:latin typeface="+mn-lt"/>
          <a:ea typeface="+mn-ea"/>
          <a:cs typeface="+mn-cs"/>
        </a:defRPr>
      </a:lvl1pPr>
      <a:lvl2pPr marL="844912" indent="-324966" algn="l" defTabSz="1039892" rtl="0" eaLnBrk="1" latinLnBrk="1" hangingPunct="1">
        <a:spcBef>
          <a:spcPct val="20000"/>
        </a:spcBef>
        <a:buFont typeface="Arial" pitchFamily="34" charset="0"/>
        <a:buChar char="–"/>
        <a:defRPr sz="3181" kern="1200">
          <a:solidFill>
            <a:schemeClr val="tx1"/>
          </a:solidFill>
          <a:latin typeface="+mn-lt"/>
          <a:ea typeface="+mn-ea"/>
          <a:cs typeface="+mn-cs"/>
        </a:defRPr>
      </a:lvl2pPr>
      <a:lvl3pPr marL="1299863" indent="-259974" algn="l" defTabSz="1039892" rtl="0" eaLnBrk="1" latinLnBrk="1" hangingPunct="1">
        <a:spcBef>
          <a:spcPct val="20000"/>
        </a:spcBef>
        <a:buFont typeface="Arial" pitchFamily="34" charset="0"/>
        <a:buChar char="•"/>
        <a:defRPr sz="2828" kern="1200">
          <a:solidFill>
            <a:schemeClr val="tx1"/>
          </a:solidFill>
          <a:latin typeface="+mn-lt"/>
          <a:ea typeface="+mn-ea"/>
          <a:cs typeface="+mn-cs"/>
        </a:defRPr>
      </a:lvl3pPr>
      <a:lvl4pPr marL="1819810" indent="-259974" algn="l" defTabSz="1039892" rtl="0" eaLnBrk="1" latinLnBrk="1" hangingPunct="1">
        <a:spcBef>
          <a:spcPct val="20000"/>
        </a:spcBef>
        <a:buFont typeface="Arial" pitchFamily="34" charset="0"/>
        <a:buChar char="–"/>
        <a:defRPr sz="2333" kern="1200">
          <a:solidFill>
            <a:schemeClr val="tx1"/>
          </a:solidFill>
          <a:latin typeface="+mn-lt"/>
          <a:ea typeface="+mn-ea"/>
          <a:cs typeface="+mn-cs"/>
        </a:defRPr>
      </a:lvl4pPr>
      <a:lvl5pPr marL="2339755" indent="-259974" algn="l" defTabSz="1039892" rtl="0" eaLnBrk="1" latinLnBrk="1" hangingPunct="1">
        <a:spcBef>
          <a:spcPct val="20000"/>
        </a:spcBef>
        <a:buFont typeface="Arial" pitchFamily="34" charset="0"/>
        <a:buChar char="»"/>
        <a:defRPr sz="2333" kern="1200">
          <a:solidFill>
            <a:schemeClr val="tx1"/>
          </a:solidFill>
          <a:latin typeface="+mn-lt"/>
          <a:ea typeface="+mn-ea"/>
          <a:cs typeface="+mn-cs"/>
        </a:defRPr>
      </a:lvl5pPr>
      <a:lvl6pPr marL="2859701" indent="-259974" algn="l" defTabSz="1039892" rtl="0" eaLnBrk="1" latinLnBrk="1" hangingPunct="1">
        <a:spcBef>
          <a:spcPct val="20000"/>
        </a:spcBef>
        <a:buFont typeface="Arial" pitchFamily="34" charset="0"/>
        <a:buChar char="•"/>
        <a:defRPr sz="2333" kern="1200">
          <a:solidFill>
            <a:schemeClr val="tx1"/>
          </a:solidFill>
          <a:latin typeface="+mn-lt"/>
          <a:ea typeface="+mn-ea"/>
          <a:cs typeface="+mn-cs"/>
        </a:defRPr>
      </a:lvl6pPr>
      <a:lvl7pPr marL="3379647" indent="-259974" algn="l" defTabSz="1039892" rtl="0" eaLnBrk="1" latinLnBrk="1" hangingPunct="1">
        <a:spcBef>
          <a:spcPct val="20000"/>
        </a:spcBef>
        <a:buFont typeface="Arial" pitchFamily="34" charset="0"/>
        <a:buChar char="•"/>
        <a:defRPr sz="2333" kern="1200">
          <a:solidFill>
            <a:schemeClr val="tx1"/>
          </a:solidFill>
          <a:latin typeface="+mn-lt"/>
          <a:ea typeface="+mn-ea"/>
          <a:cs typeface="+mn-cs"/>
        </a:defRPr>
      </a:lvl7pPr>
      <a:lvl8pPr marL="3899592" indent="-259974" algn="l" defTabSz="1039892" rtl="0" eaLnBrk="1" latinLnBrk="1" hangingPunct="1">
        <a:spcBef>
          <a:spcPct val="20000"/>
        </a:spcBef>
        <a:buFont typeface="Arial" pitchFamily="34" charset="0"/>
        <a:buChar char="•"/>
        <a:defRPr sz="2333" kern="1200">
          <a:solidFill>
            <a:schemeClr val="tx1"/>
          </a:solidFill>
          <a:latin typeface="+mn-lt"/>
          <a:ea typeface="+mn-ea"/>
          <a:cs typeface="+mn-cs"/>
        </a:defRPr>
      </a:lvl8pPr>
      <a:lvl9pPr marL="4419538" indent="-259974" algn="l" defTabSz="1039892" rtl="0" eaLnBrk="1" latinLnBrk="1" hangingPunct="1">
        <a:spcBef>
          <a:spcPct val="20000"/>
        </a:spcBef>
        <a:buFont typeface="Arial" pitchFamily="34" charset="0"/>
        <a:buChar char="•"/>
        <a:defRPr sz="2333" kern="1200">
          <a:solidFill>
            <a:schemeClr val="tx1"/>
          </a:solidFill>
          <a:latin typeface="+mn-lt"/>
          <a:ea typeface="+mn-ea"/>
          <a:cs typeface="+mn-cs"/>
        </a:defRPr>
      </a:lvl9pPr>
    </p:bodyStyle>
    <p:otherStyle>
      <a:defPPr>
        <a:defRPr lang="ko-KR"/>
      </a:defPPr>
      <a:lvl1pPr marL="0" algn="l" defTabSz="1039892" rtl="0" eaLnBrk="1" latinLnBrk="1" hangingPunct="1">
        <a:defRPr sz="2121" kern="1200">
          <a:solidFill>
            <a:schemeClr val="tx1"/>
          </a:solidFill>
          <a:latin typeface="+mn-lt"/>
          <a:ea typeface="+mn-ea"/>
          <a:cs typeface="+mn-cs"/>
        </a:defRPr>
      </a:lvl1pPr>
      <a:lvl2pPr marL="519945" algn="l" defTabSz="1039892" rtl="0" eaLnBrk="1" latinLnBrk="1" hangingPunct="1">
        <a:defRPr sz="2121" kern="1200">
          <a:solidFill>
            <a:schemeClr val="tx1"/>
          </a:solidFill>
          <a:latin typeface="+mn-lt"/>
          <a:ea typeface="+mn-ea"/>
          <a:cs typeface="+mn-cs"/>
        </a:defRPr>
      </a:lvl2pPr>
      <a:lvl3pPr marL="1039892" algn="l" defTabSz="1039892" rtl="0" eaLnBrk="1" latinLnBrk="1" hangingPunct="1">
        <a:defRPr sz="2121" kern="1200">
          <a:solidFill>
            <a:schemeClr val="tx1"/>
          </a:solidFill>
          <a:latin typeface="+mn-lt"/>
          <a:ea typeface="+mn-ea"/>
          <a:cs typeface="+mn-cs"/>
        </a:defRPr>
      </a:lvl3pPr>
      <a:lvl4pPr marL="1559837" algn="l" defTabSz="1039892" rtl="0" eaLnBrk="1" latinLnBrk="1" hangingPunct="1">
        <a:defRPr sz="2121" kern="1200">
          <a:solidFill>
            <a:schemeClr val="tx1"/>
          </a:solidFill>
          <a:latin typeface="+mn-lt"/>
          <a:ea typeface="+mn-ea"/>
          <a:cs typeface="+mn-cs"/>
        </a:defRPr>
      </a:lvl4pPr>
      <a:lvl5pPr marL="2079783" algn="l" defTabSz="1039892" rtl="0" eaLnBrk="1" latinLnBrk="1" hangingPunct="1">
        <a:defRPr sz="2121" kern="1200">
          <a:solidFill>
            <a:schemeClr val="tx1"/>
          </a:solidFill>
          <a:latin typeface="+mn-lt"/>
          <a:ea typeface="+mn-ea"/>
          <a:cs typeface="+mn-cs"/>
        </a:defRPr>
      </a:lvl5pPr>
      <a:lvl6pPr marL="2599729" algn="l" defTabSz="1039892" rtl="0" eaLnBrk="1" latinLnBrk="1" hangingPunct="1">
        <a:defRPr sz="2121" kern="1200">
          <a:solidFill>
            <a:schemeClr val="tx1"/>
          </a:solidFill>
          <a:latin typeface="+mn-lt"/>
          <a:ea typeface="+mn-ea"/>
          <a:cs typeface="+mn-cs"/>
        </a:defRPr>
      </a:lvl6pPr>
      <a:lvl7pPr marL="3119673" algn="l" defTabSz="1039892" rtl="0" eaLnBrk="1" latinLnBrk="1" hangingPunct="1">
        <a:defRPr sz="2121" kern="1200">
          <a:solidFill>
            <a:schemeClr val="tx1"/>
          </a:solidFill>
          <a:latin typeface="+mn-lt"/>
          <a:ea typeface="+mn-ea"/>
          <a:cs typeface="+mn-cs"/>
        </a:defRPr>
      </a:lvl7pPr>
      <a:lvl8pPr marL="3639620" algn="l" defTabSz="1039892" rtl="0" eaLnBrk="1" latinLnBrk="1" hangingPunct="1">
        <a:defRPr sz="2121" kern="1200">
          <a:solidFill>
            <a:schemeClr val="tx1"/>
          </a:solidFill>
          <a:latin typeface="+mn-lt"/>
          <a:ea typeface="+mn-ea"/>
          <a:cs typeface="+mn-cs"/>
        </a:defRPr>
      </a:lvl8pPr>
      <a:lvl9pPr marL="4159565" algn="l" defTabSz="1039892" rtl="0" eaLnBrk="1" latinLnBrk="1" hangingPunct="1">
        <a:defRPr sz="212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제목 8"/>
          <p:cNvSpPr txBox="1">
            <a:spLocks/>
          </p:cNvSpPr>
          <p:nvPr/>
        </p:nvSpPr>
        <p:spPr>
          <a:xfrm>
            <a:off x="1181435" y="632230"/>
            <a:ext cx="6660158" cy="752522"/>
          </a:xfrm>
          <a:prstGeom prst="rect">
            <a:avLst/>
          </a:prstGeom>
        </p:spPr>
        <p:txBody>
          <a:bodyPr lIns="64642" tIns="32322" rIns="64642" bIns="32322">
            <a:noAutofit/>
          </a:bodyPr>
          <a:lstStyle/>
          <a:p>
            <a:pPr algn="ctr">
              <a:spcBef>
                <a:spcPct val="0"/>
              </a:spcBef>
              <a:defRPr/>
            </a:pPr>
            <a:r>
              <a:rPr lang="ko-KR" altLang="en-US" sz="2800" b="1" u="sng" dirty="0">
                <a:solidFill>
                  <a:srgbClr val="CD0F46"/>
                </a:solidFill>
                <a:latin typeface="LG스마트체 Bold" pitchFamily="50" charset="-127"/>
                <a:ea typeface="LG스마트체 Bold" pitchFamily="50" charset="-127"/>
                <a:cs typeface="+mj-cs"/>
              </a:rPr>
              <a:t>가스계량기 교체 작업 실시 안내</a:t>
            </a:r>
            <a:endParaRPr lang="en-US" altLang="ko-KR" sz="2800" dirty="0">
              <a:solidFill>
                <a:srgbClr val="CD0F46"/>
              </a:solidFill>
              <a:latin typeface="LG스마트체 Bold" pitchFamily="50" charset="-127"/>
              <a:ea typeface="LG스마트체 Bold" pitchFamily="50" charset="-127"/>
              <a:cs typeface="+mj-cs"/>
            </a:endParaRPr>
          </a:p>
        </p:txBody>
      </p:sp>
      <p:sp>
        <p:nvSpPr>
          <p:cNvPr id="6" name="부제목 9"/>
          <p:cNvSpPr txBox="1">
            <a:spLocks/>
          </p:cNvSpPr>
          <p:nvPr/>
        </p:nvSpPr>
        <p:spPr>
          <a:xfrm>
            <a:off x="467469" y="1162952"/>
            <a:ext cx="6912768" cy="8935402"/>
          </a:xfrm>
          <a:prstGeom prst="rect">
            <a:avLst/>
          </a:prstGeom>
        </p:spPr>
        <p:txBody>
          <a:bodyPr lIns="64642" tIns="32322" rIns="64642" bIns="32322">
            <a:noAutofit/>
          </a:bodyPr>
          <a:lstStyle/>
          <a:p>
            <a:pPr algn="just">
              <a:lnSpc>
                <a:spcPct val="150000"/>
              </a:lnSpc>
            </a:pPr>
            <a:r>
              <a:rPr lang="en-US" altLang="ko-KR" sz="1600" b="1" dirty="0">
                <a:latin typeface="LG스마트체 SemiBold" panose="020B0600000101010101" pitchFamily="50" charset="-127"/>
                <a:ea typeface="LG스마트체 SemiBold" panose="020B0600000101010101" pitchFamily="50" charset="-127"/>
              </a:rPr>
              <a:t> “</a:t>
            </a:r>
            <a:r>
              <a:rPr lang="ko-KR" altLang="en-US" sz="1600" b="1" dirty="0">
                <a:latin typeface="LG스마트체 SemiBold" panose="020B0600000101010101" pitchFamily="50" charset="-127"/>
                <a:ea typeface="LG스마트체 SemiBold" panose="020B0600000101010101" pitchFamily="50" charset="-127"/>
              </a:rPr>
              <a:t>계량에 관한 법률 제</a:t>
            </a:r>
            <a:r>
              <a:rPr lang="en-US" altLang="ko-KR" sz="1600" b="1" dirty="0">
                <a:latin typeface="LG스마트체 SemiBold" panose="020B0600000101010101" pitchFamily="50" charset="-127"/>
                <a:ea typeface="LG스마트체 SemiBold" panose="020B0600000101010101" pitchFamily="50" charset="-127"/>
              </a:rPr>
              <a:t>12</a:t>
            </a:r>
            <a:r>
              <a:rPr lang="ko-KR" altLang="en-US" sz="1600" b="1" dirty="0">
                <a:latin typeface="LG스마트체 SemiBold" panose="020B0600000101010101" pitchFamily="50" charset="-127"/>
                <a:ea typeface="LG스마트체 SemiBold" panose="020B0600000101010101" pitchFamily="50" charset="-127"/>
              </a:rPr>
              <a:t>조 및 동법 시행규칙</a:t>
            </a:r>
            <a:r>
              <a:rPr lang="en-US" altLang="ko-KR" sz="1600" b="1" dirty="0">
                <a:latin typeface="LG스마트체 SemiBold" panose="020B0600000101010101" pitchFamily="50" charset="-127"/>
                <a:ea typeface="LG스마트체 SemiBold" panose="020B0600000101010101" pitchFamily="50" charset="-127"/>
              </a:rPr>
              <a:t>20</a:t>
            </a:r>
            <a:r>
              <a:rPr lang="ko-KR" altLang="en-US" sz="1600" b="1" dirty="0">
                <a:latin typeface="LG스마트체 SemiBold" panose="020B0600000101010101" pitchFamily="50" charset="-127"/>
                <a:ea typeface="LG스마트체 SemiBold" panose="020B0600000101010101" pitchFamily="50" charset="-127"/>
              </a:rPr>
              <a:t>조 별표</a:t>
            </a:r>
            <a:r>
              <a:rPr lang="en-US" altLang="ko-KR" sz="1600" b="1" dirty="0">
                <a:latin typeface="LG스마트체 SemiBold" panose="020B0600000101010101" pitchFamily="50" charset="-127"/>
                <a:ea typeface="LG스마트체 SemiBold" panose="020B0600000101010101" pitchFamily="50" charset="-127"/>
              </a:rPr>
              <a:t>5(</a:t>
            </a:r>
            <a:r>
              <a:rPr lang="ko-KR" altLang="en-US" sz="1600" b="1" dirty="0">
                <a:latin typeface="LG스마트체 SemiBold" panose="020B0600000101010101" pitchFamily="50" charset="-127"/>
                <a:ea typeface="LG스마트체 SemiBold" panose="020B0600000101010101" pitchFamily="50" charset="-127"/>
              </a:rPr>
              <a:t>유효만기 </a:t>
            </a:r>
            <a:r>
              <a:rPr lang="en-US" altLang="ko-KR" sz="1600" b="1" dirty="0">
                <a:latin typeface="LG스마트체 SemiBold" panose="020B0600000101010101" pitchFamily="50" charset="-127"/>
                <a:ea typeface="LG스마트체 SemiBold" panose="020B0600000101010101" pitchFamily="50" charset="-127"/>
              </a:rPr>
              <a:t>5</a:t>
            </a:r>
            <a:r>
              <a:rPr lang="ko-KR" altLang="en-US" sz="1600" b="1" dirty="0">
                <a:latin typeface="LG스마트체 SemiBold" panose="020B0600000101010101" pitchFamily="50" charset="-127"/>
                <a:ea typeface="LG스마트체 SemiBold" panose="020B0600000101010101" pitchFamily="50" charset="-127"/>
              </a:rPr>
              <a:t>년</a:t>
            </a:r>
            <a:r>
              <a:rPr lang="en-US" altLang="ko-KR" sz="1600" b="1" dirty="0">
                <a:latin typeface="LG스마트체 SemiBold" panose="020B0600000101010101" pitchFamily="50" charset="-127"/>
                <a:ea typeface="LG스마트체 SemiBold" panose="020B0600000101010101" pitchFamily="50" charset="-127"/>
              </a:rPr>
              <a:t>)”</a:t>
            </a:r>
            <a:r>
              <a:rPr lang="ko-KR" altLang="en-US" sz="1600" b="1" dirty="0">
                <a:latin typeface="LG스마트체 SemiBold" panose="020B0600000101010101" pitchFamily="50" charset="-127"/>
                <a:ea typeface="LG스마트체 SemiBold" panose="020B0600000101010101" pitchFamily="50" charset="-127"/>
              </a:rPr>
              <a:t>에</a:t>
            </a:r>
            <a:endParaRPr lang="en-US" altLang="ko-KR" sz="1600" b="1" dirty="0">
              <a:latin typeface="LG스마트체 SemiBold" panose="020B0600000101010101" pitchFamily="50" charset="-127"/>
              <a:ea typeface="LG스마트체 SemiBold" panose="020B0600000101010101" pitchFamily="50" charset="-127"/>
            </a:endParaRPr>
          </a:p>
          <a:p>
            <a:pPr algn="just">
              <a:lnSpc>
                <a:spcPct val="150000"/>
              </a:lnSpc>
            </a:pPr>
            <a:r>
              <a:rPr lang="ko-KR" altLang="en-US" sz="1600" b="1" dirty="0">
                <a:latin typeface="LG스마트체 SemiBold" panose="020B0600000101010101" pitchFamily="50" charset="-127"/>
                <a:ea typeface="LG스마트체 SemiBold" panose="020B0600000101010101" pitchFamily="50" charset="-127"/>
              </a:rPr>
              <a:t>규정에 의하여 유효만기가 </a:t>
            </a:r>
            <a:r>
              <a:rPr lang="ko-KR" altLang="en-US" sz="1600" b="1" dirty="0" err="1">
                <a:latin typeface="LG스마트체 SemiBold" panose="020B0600000101010101" pitchFamily="50" charset="-127"/>
                <a:ea typeface="LG스마트체 SemiBold" panose="020B0600000101010101" pitchFamily="50" charset="-127"/>
              </a:rPr>
              <a:t>도래되어</a:t>
            </a:r>
            <a:r>
              <a:rPr lang="ko-KR" altLang="en-US" sz="1600" b="1" dirty="0">
                <a:latin typeface="LG스마트체 SemiBold" panose="020B0600000101010101" pitchFamily="50" charset="-127"/>
                <a:ea typeface="LG스마트체 SemiBold" panose="020B0600000101010101" pitchFamily="50" charset="-127"/>
              </a:rPr>
              <a:t> 아래와 같이 각 세대별 가스계량기 교체작업을 실시할 </a:t>
            </a:r>
            <a:r>
              <a:rPr lang="ko-KR" altLang="en-US" sz="1600" b="1" dirty="0" err="1">
                <a:latin typeface="LG스마트체 SemiBold" panose="020B0600000101010101" pitchFamily="50" charset="-127"/>
                <a:ea typeface="LG스마트체 SemiBold" panose="020B0600000101010101" pitchFamily="50" charset="-127"/>
              </a:rPr>
              <a:t>예정이오니</a:t>
            </a:r>
            <a:r>
              <a:rPr lang="ko-KR" altLang="en-US" sz="1600" b="1" dirty="0">
                <a:latin typeface="LG스마트체 SemiBold" panose="020B0600000101010101" pitchFamily="50" charset="-127"/>
                <a:ea typeface="LG스마트체 SemiBold" panose="020B0600000101010101" pitchFamily="50" charset="-127"/>
              </a:rPr>
              <a:t> 한세대도 빠짐없이 교체하여 안전하게 사용하실 수 있도록 계량기 교체 작업에 협조 부탁드립니다</a:t>
            </a:r>
            <a:r>
              <a:rPr lang="en-US" altLang="ko-KR" sz="1600" b="1" dirty="0">
                <a:latin typeface="LG스마트체 SemiBold" panose="020B0600000101010101" pitchFamily="50" charset="-127"/>
                <a:ea typeface="LG스마트체 SemiBold" panose="020B0600000101010101" pitchFamily="50" charset="-127"/>
              </a:rPr>
              <a:t>. </a:t>
            </a:r>
            <a:r>
              <a:rPr lang="ko-KR" altLang="en-US" sz="1600" dirty="0">
                <a:latin typeface="LG스마트체 SemiBold" panose="020B0600000101010101" pitchFamily="50" charset="-127"/>
                <a:ea typeface="LG스마트체 SemiBold" panose="020B0600000101010101" pitchFamily="50" charset="-127"/>
              </a:rPr>
              <a:t>작업중 해당 호실에 온수가 </a:t>
            </a:r>
            <a:r>
              <a:rPr lang="ko-KR" altLang="en-US" sz="1600" dirty="0" err="1">
                <a:latin typeface="LG스마트체 SemiBold" panose="020B0600000101010101" pitchFamily="50" charset="-127"/>
                <a:ea typeface="LG스마트체 SemiBold" panose="020B0600000101010101" pitchFamily="50" charset="-127"/>
              </a:rPr>
              <a:t>안되오니</a:t>
            </a:r>
            <a:r>
              <a:rPr lang="ko-KR" altLang="en-US" sz="1600" dirty="0">
                <a:latin typeface="LG스마트체 SemiBold" panose="020B0600000101010101" pitchFamily="50" charset="-127"/>
                <a:ea typeface="LG스마트체 SemiBold" panose="020B0600000101010101" pitchFamily="50" charset="-127"/>
              </a:rPr>
              <a:t> 이점 양해 부탁드립니다</a:t>
            </a:r>
            <a:r>
              <a:rPr lang="en-US" altLang="ko-KR" sz="1600" dirty="0">
                <a:latin typeface="LG스마트체 SemiBold" panose="020B0600000101010101" pitchFamily="50" charset="-127"/>
                <a:ea typeface="LG스마트체 SemiBold" panose="020B0600000101010101" pitchFamily="50" charset="-127"/>
              </a:rPr>
              <a:t>.</a:t>
            </a:r>
            <a:r>
              <a:rPr lang="ko-KR" altLang="en-US" sz="1600" dirty="0">
                <a:latin typeface="LG스마트체 SemiBold" panose="020B0600000101010101" pitchFamily="50" charset="-127"/>
                <a:ea typeface="LG스마트체 SemiBold" panose="020B0600000101010101" pitchFamily="50" charset="-127"/>
              </a:rPr>
              <a:t> </a:t>
            </a:r>
          </a:p>
          <a:p>
            <a:pPr>
              <a:lnSpc>
                <a:spcPct val="150000"/>
              </a:lnSpc>
            </a:pPr>
            <a:r>
              <a:rPr lang="ko-KR" altLang="en-US" sz="1600" dirty="0">
                <a:latin typeface="LG스마트체 SemiBold" panose="020B0600000101010101" pitchFamily="50" charset="-127"/>
                <a:ea typeface="LG스마트체 SemiBold" panose="020B0600000101010101" pitchFamily="50" charset="-127"/>
              </a:rPr>
              <a:t> </a:t>
            </a:r>
            <a:endParaRPr lang="en-US" altLang="ko-KR" sz="1600" dirty="0">
              <a:latin typeface="LG스마트체 SemiBold" panose="020B0600000101010101" pitchFamily="50" charset="-127"/>
              <a:ea typeface="LG스마트체 SemiBold" panose="020B0600000101010101" pitchFamily="50" charset="-127"/>
            </a:endParaRPr>
          </a:p>
          <a:p>
            <a:pPr>
              <a:lnSpc>
                <a:spcPts val="2000"/>
              </a:lnSpc>
            </a:pPr>
            <a:r>
              <a:rPr lang="en-US" altLang="ko-KR" sz="1600" b="1" dirty="0">
                <a:solidFill>
                  <a:srgbClr val="0070C0"/>
                </a:solidFill>
                <a:latin typeface="LG스마트체 SemiBold" panose="020B0600000101010101" pitchFamily="50" charset="-127"/>
                <a:ea typeface="LG스마트체 SemiBold" panose="020B0600000101010101" pitchFamily="50" charset="-127"/>
              </a:rPr>
              <a:t> </a:t>
            </a:r>
            <a:r>
              <a:rPr lang="ko-KR" altLang="en-US" sz="1600" b="1" dirty="0">
                <a:solidFill>
                  <a:srgbClr val="0070C0"/>
                </a:solidFill>
                <a:latin typeface="LG스마트체 SemiBold" panose="020B0600000101010101" pitchFamily="50" charset="-127"/>
                <a:ea typeface="LG스마트체 SemiBold" panose="020B0600000101010101" pitchFamily="50" charset="-127"/>
              </a:rPr>
              <a:t>□ 교체 일시</a:t>
            </a:r>
            <a:r>
              <a:rPr lang="en-US" altLang="ko-KR" sz="1600" b="1" dirty="0">
                <a:solidFill>
                  <a:srgbClr val="0070C0"/>
                </a:solidFill>
                <a:latin typeface="LG스마트체 SemiBold" panose="020B0600000101010101" pitchFamily="50" charset="-127"/>
                <a:ea typeface="LG스마트체 SemiBold" panose="020B0600000101010101" pitchFamily="50" charset="-127"/>
              </a:rPr>
              <a:t>: 12.21(</a:t>
            </a:r>
            <a:r>
              <a:rPr lang="ko-KR" altLang="en-US" sz="1600" b="1" dirty="0">
                <a:solidFill>
                  <a:srgbClr val="0070C0"/>
                </a:solidFill>
                <a:latin typeface="LG스마트체 SemiBold" panose="020B0600000101010101" pitchFamily="50" charset="-127"/>
                <a:ea typeface="LG스마트체 SemiBold" panose="020B0600000101010101" pitchFamily="50" charset="-127"/>
              </a:rPr>
              <a:t>화</a:t>
            </a:r>
            <a:r>
              <a:rPr lang="en-US" altLang="ko-KR" sz="1600" b="1" dirty="0">
                <a:solidFill>
                  <a:srgbClr val="0070C0"/>
                </a:solidFill>
                <a:latin typeface="LG스마트체 SemiBold" panose="020B0600000101010101" pitchFamily="50" charset="-127"/>
                <a:ea typeface="LG스마트체 SemiBold" panose="020B0600000101010101" pitchFamily="50" charset="-127"/>
              </a:rPr>
              <a:t>)~12.22(</a:t>
            </a:r>
            <a:r>
              <a:rPr lang="ko-KR" altLang="en-US" sz="1600" b="1" dirty="0">
                <a:solidFill>
                  <a:srgbClr val="0070C0"/>
                </a:solidFill>
                <a:latin typeface="LG스마트체 SemiBold" panose="020B0600000101010101" pitchFamily="50" charset="-127"/>
                <a:ea typeface="LG스마트체 SemiBold" panose="020B0600000101010101" pitchFamily="50" charset="-127"/>
              </a:rPr>
              <a:t>수</a:t>
            </a:r>
            <a:r>
              <a:rPr lang="en-US" altLang="ko-KR" sz="1600" b="1" dirty="0">
                <a:solidFill>
                  <a:srgbClr val="0070C0"/>
                </a:solidFill>
                <a:latin typeface="LG스마트체 SemiBold" panose="020B0600000101010101" pitchFamily="50" charset="-127"/>
                <a:ea typeface="LG스마트체 SemiBold" panose="020B0600000101010101" pitchFamily="50" charset="-127"/>
              </a:rPr>
              <a:t>) / 09:00~18:00</a:t>
            </a:r>
            <a:endParaRPr lang="en-US" altLang="ko-KR" sz="1600" dirty="0">
              <a:latin typeface="LG스마트체 SemiBold" panose="020B0600000101010101" pitchFamily="50" charset="-127"/>
              <a:ea typeface="LG스마트체 SemiBold" panose="020B0600000101010101" pitchFamily="50" charset="-127"/>
            </a:endParaRPr>
          </a:p>
          <a:p>
            <a:pPr>
              <a:lnSpc>
                <a:spcPts val="2000"/>
              </a:lnSpc>
            </a:pPr>
            <a:r>
              <a:rPr lang="en-US" altLang="ko-KR" sz="1600" b="1" dirty="0">
                <a:solidFill>
                  <a:srgbClr val="0070C0"/>
                </a:solidFill>
                <a:latin typeface="LG스마트체 SemiBold" panose="020B0600000101010101" pitchFamily="50" charset="-127"/>
                <a:ea typeface="LG스마트체 SemiBold" panose="020B0600000101010101" pitchFamily="50" charset="-127"/>
              </a:rPr>
              <a:t> </a:t>
            </a:r>
          </a:p>
          <a:p>
            <a:pPr>
              <a:lnSpc>
                <a:spcPts val="2000"/>
              </a:lnSpc>
            </a:pPr>
            <a:r>
              <a:rPr lang="en-US" altLang="ko-KR" sz="1600" b="1" dirty="0">
                <a:solidFill>
                  <a:srgbClr val="0070C0"/>
                </a:solidFill>
                <a:latin typeface="LG스마트체 SemiBold" panose="020B0600000101010101" pitchFamily="50" charset="-127"/>
                <a:ea typeface="LG스마트체 SemiBold" panose="020B0600000101010101" pitchFamily="50" charset="-127"/>
              </a:rPr>
              <a:t> </a:t>
            </a:r>
            <a:r>
              <a:rPr lang="ko-KR" altLang="en-US" sz="1600" b="1" dirty="0">
                <a:solidFill>
                  <a:srgbClr val="0070C0"/>
                </a:solidFill>
                <a:latin typeface="LG스마트체 SemiBold" panose="020B0600000101010101" pitchFamily="50" charset="-127"/>
                <a:ea typeface="LG스마트체 SemiBold" panose="020B0600000101010101" pitchFamily="50" charset="-127"/>
              </a:rPr>
              <a:t>□ 교체 세대</a:t>
            </a:r>
            <a:r>
              <a:rPr lang="en-US" altLang="ko-KR" sz="1600" b="1" dirty="0">
                <a:solidFill>
                  <a:srgbClr val="0070C0"/>
                </a:solidFill>
                <a:latin typeface="LG스마트체 SemiBold" panose="020B0600000101010101" pitchFamily="50" charset="-127"/>
                <a:ea typeface="LG스마트체 SemiBold" panose="020B0600000101010101" pitchFamily="50" charset="-127"/>
              </a:rPr>
              <a:t>: 3</a:t>
            </a:r>
            <a:r>
              <a:rPr lang="ko-KR" altLang="en-US" sz="1600" b="1" dirty="0">
                <a:solidFill>
                  <a:srgbClr val="0070C0"/>
                </a:solidFill>
                <a:latin typeface="LG스마트체 SemiBold" panose="020B0600000101010101" pitchFamily="50" charset="-127"/>
                <a:ea typeface="LG스마트체 SemiBold" panose="020B0600000101010101" pitchFamily="50" charset="-127"/>
              </a:rPr>
              <a:t>차 생활관 </a:t>
            </a:r>
            <a:r>
              <a:rPr lang="en-US" altLang="ko-KR" sz="1600" b="1" dirty="0">
                <a:solidFill>
                  <a:srgbClr val="0070C0"/>
                </a:solidFill>
                <a:latin typeface="LG스마트체 SemiBold" panose="020B0600000101010101" pitchFamily="50" charset="-127"/>
                <a:ea typeface="LG스마트체 SemiBold" panose="020B0600000101010101" pitchFamily="50" charset="-127"/>
              </a:rPr>
              <a:t>306</a:t>
            </a:r>
            <a:r>
              <a:rPr lang="ko-KR" altLang="en-US" sz="1600" b="1" dirty="0">
                <a:solidFill>
                  <a:srgbClr val="0070C0"/>
                </a:solidFill>
                <a:latin typeface="LG스마트체 SemiBold" panose="020B0600000101010101" pitchFamily="50" charset="-127"/>
                <a:ea typeface="LG스마트체 SemiBold" panose="020B0600000101010101" pitchFamily="50" charset="-127"/>
              </a:rPr>
              <a:t>동</a:t>
            </a:r>
            <a:r>
              <a:rPr lang="en-US" altLang="ko-KR" sz="1600" b="1" dirty="0">
                <a:solidFill>
                  <a:srgbClr val="0070C0"/>
                </a:solidFill>
                <a:latin typeface="LG스마트체 SemiBold" panose="020B0600000101010101" pitchFamily="50" charset="-127"/>
                <a:ea typeface="LG스마트체 SemiBold" panose="020B0600000101010101" pitchFamily="50" charset="-127"/>
              </a:rPr>
              <a:t>, 307</a:t>
            </a:r>
            <a:r>
              <a:rPr lang="ko-KR" altLang="en-US" sz="1600" b="1" dirty="0">
                <a:solidFill>
                  <a:srgbClr val="0070C0"/>
                </a:solidFill>
                <a:latin typeface="LG스마트체 SemiBold" panose="020B0600000101010101" pitchFamily="50" charset="-127"/>
                <a:ea typeface="LG스마트체 SemiBold" panose="020B0600000101010101" pitchFamily="50" charset="-127"/>
              </a:rPr>
              <a:t>동</a:t>
            </a:r>
            <a:endParaRPr lang="en-US" altLang="ko-KR" sz="1600" b="1" dirty="0">
              <a:solidFill>
                <a:srgbClr val="0070C0"/>
              </a:solidFill>
              <a:latin typeface="LG스마트체 SemiBold" panose="020B0600000101010101" pitchFamily="50" charset="-127"/>
              <a:ea typeface="LG스마트체 SemiBold" panose="020B0600000101010101" pitchFamily="50" charset="-127"/>
            </a:endParaRPr>
          </a:p>
          <a:p>
            <a:pPr>
              <a:lnSpc>
                <a:spcPts val="2000"/>
              </a:lnSpc>
            </a:pPr>
            <a:endParaRPr lang="en-US" altLang="ko-KR" sz="1600" b="1" dirty="0">
              <a:solidFill>
                <a:srgbClr val="0070C0"/>
              </a:solidFill>
              <a:latin typeface="LG스마트체 SemiBold" panose="020B0600000101010101" pitchFamily="50" charset="-127"/>
              <a:ea typeface="LG스마트체 SemiBold" panose="020B0600000101010101" pitchFamily="50" charset="-127"/>
            </a:endParaRPr>
          </a:p>
          <a:p>
            <a:pPr>
              <a:lnSpc>
                <a:spcPts val="2000"/>
              </a:lnSpc>
            </a:pPr>
            <a:r>
              <a:rPr lang="en-US" altLang="ko-KR" sz="1600" b="1" dirty="0">
                <a:solidFill>
                  <a:srgbClr val="0070C0"/>
                </a:solidFill>
                <a:latin typeface="LG스마트체 SemiBold" panose="020B0600000101010101" pitchFamily="50" charset="-127"/>
                <a:ea typeface="LG스마트체 SemiBold" panose="020B0600000101010101" pitchFamily="50" charset="-127"/>
              </a:rPr>
              <a:t> </a:t>
            </a:r>
            <a:r>
              <a:rPr lang="ko-KR" altLang="en-US" sz="1600" b="1" dirty="0">
                <a:solidFill>
                  <a:srgbClr val="0070C0"/>
                </a:solidFill>
                <a:latin typeface="LG스마트체 SemiBold" panose="020B0600000101010101" pitchFamily="50" charset="-127"/>
                <a:ea typeface="LG스마트체 SemiBold" panose="020B0600000101010101" pitchFamily="50" charset="-127"/>
              </a:rPr>
              <a:t>□ 내용</a:t>
            </a:r>
            <a:r>
              <a:rPr lang="en-US" altLang="ko-KR" sz="1600" b="1" dirty="0">
                <a:solidFill>
                  <a:srgbClr val="0070C0"/>
                </a:solidFill>
                <a:latin typeface="LG스마트체 SemiBold" panose="020B0600000101010101" pitchFamily="50" charset="-127"/>
                <a:ea typeface="LG스마트체 SemiBold" panose="020B0600000101010101" pitchFamily="50" charset="-127"/>
              </a:rPr>
              <a:t>: </a:t>
            </a:r>
            <a:r>
              <a:rPr lang="ko-KR" altLang="en-US" sz="1600" b="1" dirty="0">
                <a:solidFill>
                  <a:srgbClr val="0070C0"/>
                </a:solidFill>
                <a:latin typeface="LG스마트체 SemiBold" panose="020B0600000101010101" pitchFamily="50" charset="-127"/>
                <a:ea typeface="LG스마트체 SemiBold" panose="020B0600000101010101" pitchFamily="50" charset="-127"/>
              </a:rPr>
              <a:t>직원이 세대에 방문예정</a:t>
            </a:r>
            <a:endParaRPr lang="en-US" altLang="ko-KR" sz="1600" b="1" dirty="0">
              <a:solidFill>
                <a:srgbClr val="0070C0"/>
              </a:solidFill>
              <a:latin typeface="LG스마트체 SemiBold" panose="020B0600000101010101" pitchFamily="50" charset="-127"/>
              <a:ea typeface="LG스마트체 SemiBold" panose="020B0600000101010101" pitchFamily="50" charset="-127"/>
            </a:endParaRPr>
          </a:p>
          <a:p>
            <a:pPr>
              <a:lnSpc>
                <a:spcPts val="2000"/>
              </a:lnSpc>
            </a:pPr>
            <a:r>
              <a:rPr lang="ko-KR" altLang="en-US" sz="1600" b="1" dirty="0">
                <a:solidFill>
                  <a:srgbClr val="0070C0"/>
                </a:solidFill>
                <a:latin typeface="LG스마트체 SemiBold" panose="020B0600000101010101" pitchFamily="50" charset="-127"/>
                <a:ea typeface="LG스마트체 SemiBold" panose="020B0600000101010101" pitchFamily="50" charset="-127"/>
              </a:rPr>
              <a:t> </a:t>
            </a:r>
            <a:endParaRPr lang="en-US" altLang="ko-KR" sz="1600" b="1" dirty="0">
              <a:solidFill>
                <a:srgbClr val="0070C0"/>
              </a:solidFill>
              <a:latin typeface="LG스마트체 SemiBold" panose="020B0600000101010101" pitchFamily="50" charset="-127"/>
              <a:ea typeface="LG스마트체 SemiBold" panose="020B0600000101010101" pitchFamily="50" charset="-127"/>
            </a:endParaRPr>
          </a:p>
          <a:p>
            <a:pPr>
              <a:lnSpc>
                <a:spcPts val="2000"/>
              </a:lnSpc>
            </a:pPr>
            <a:r>
              <a:rPr lang="en-US" altLang="ko-KR" sz="1600" b="1" dirty="0">
                <a:solidFill>
                  <a:srgbClr val="0070C0"/>
                </a:solidFill>
                <a:latin typeface="LG스마트체 SemiBold" panose="020B0600000101010101" pitchFamily="50" charset="-127"/>
                <a:ea typeface="LG스마트체 SemiBold" panose="020B0600000101010101" pitchFamily="50" charset="-127"/>
              </a:rPr>
              <a:t> </a:t>
            </a:r>
            <a:r>
              <a:rPr lang="ko-KR" altLang="en-US" sz="1600" b="1" dirty="0">
                <a:solidFill>
                  <a:srgbClr val="0070C0"/>
                </a:solidFill>
                <a:latin typeface="LG스마트체 SemiBold" panose="020B0600000101010101" pitchFamily="50" charset="-127"/>
                <a:ea typeface="LG스마트체 SemiBold" panose="020B0600000101010101" pitchFamily="50" charset="-127"/>
              </a:rPr>
              <a:t>□ 문의 사항 </a:t>
            </a:r>
            <a:r>
              <a:rPr lang="en-US" altLang="ko-KR" sz="1600" b="1" dirty="0">
                <a:solidFill>
                  <a:srgbClr val="0070C0"/>
                </a:solidFill>
                <a:latin typeface="LG스마트체 SemiBold" panose="020B0600000101010101" pitchFamily="50" charset="-127"/>
                <a:ea typeface="LG스마트체 SemiBold" panose="020B0600000101010101" pitchFamily="50" charset="-127"/>
              </a:rPr>
              <a:t>:</a:t>
            </a:r>
            <a:r>
              <a:rPr lang="ko-KR" altLang="en-US" sz="1600" b="1" dirty="0">
                <a:solidFill>
                  <a:srgbClr val="0070C0"/>
                </a:solidFill>
                <a:latin typeface="LG스마트체 SemiBold" panose="020B0600000101010101" pitchFamily="50" charset="-127"/>
                <a:ea typeface="LG스마트체 SemiBold" panose="020B0600000101010101" pitchFamily="50" charset="-127"/>
              </a:rPr>
              <a:t> 생활지원팀 </a:t>
            </a:r>
            <a:r>
              <a:rPr lang="en-US" altLang="ko-KR" sz="1600" b="1" dirty="0">
                <a:solidFill>
                  <a:srgbClr val="0070C0"/>
                </a:solidFill>
                <a:latin typeface="LG스마트체 SemiBold" panose="020B0600000101010101" pitchFamily="50" charset="-127"/>
                <a:ea typeface="LG스마트체 SemiBold" panose="020B0600000101010101" pitchFamily="50" charset="-127"/>
              </a:rPr>
              <a:t>052-217-4257</a:t>
            </a:r>
          </a:p>
          <a:p>
            <a:pPr>
              <a:lnSpc>
                <a:spcPts val="2000"/>
              </a:lnSpc>
            </a:pPr>
            <a:r>
              <a:rPr lang="en-US" altLang="ko-KR" sz="1600" b="1" dirty="0">
                <a:latin typeface="LG스마트체 Bold" pitchFamily="50" charset="-127"/>
                <a:ea typeface="LG스마트체 SemiBold" panose="020B0600000101010101" pitchFamily="50" charset="-127"/>
              </a:rPr>
              <a:t>~~~~~~~~~~~~~~~~~~~~~~~~~~~~~~~~~~~~~~~~~~</a:t>
            </a:r>
          </a:p>
          <a:p>
            <a:endParaRPr lang="en-US" altLang="ko-KR" sz="1600" b="1" dirty="0">
              <a:latin typeface="LG스마트체 Bold" pitchFamily="50" charset="-127"/>
              <a:ea typeface="LG스마트체 SemiBold" panose="020B0600000101010101" pitchFamily="50" charset="-127"/>
            </a:endParaRPr>
          </a:p>
          <a:p>
            <a:r>
              <a:rPr lang="en-US" altLang="ko-KR" sz="2800" dirty="0">
                <a:solidFill>
                  <a:srgbClr val="CD0F46"/>
                </a:solidFill>
                <a:latin typeface="LG스마트체 Bold" pitchFamily="50" charset="-127"/>
                <a:ea typeface="LG스마트체 Bold" pitchFamily="50" charset="-127"/>
              </a:rPr>
              <a:t>N      </a:t>
            </a:r>
            <a:r>
              <a:rPr lang="en-US" altLang="ko-KR" sz="2500" dirty="0">
                <a:solidFill>
                  <a:srgbClr val="CD0F46"/>
                </a:solidFill>
                <a:latin typeface="LG스마트체 Bold" pitchFamily="50" charset="-127"/>
                <a:ea typeface="LG스마트체 Bold" pitchFamily="50" charset="-127"/>
              </a:rPr>
              <a:t>Announcement for the Replacement</a:t>
            </a:r>
          </a:p>
          <a:p>
            <a:r>
              <a:rPr lang="en-US" altLang="ko-KR" sz="2500" dirty="0">
                <a:solidFill>
                  <a:srgbClr val="CD0F46"/>
                </a:solidFill>
                <a:latin typeface="LG스마트체 Bold" pitchFamily="50" charset="-127"/>
                <a:ea typeface="LG스마트체 Bold" pitchFamily="50" charset="-127"/>
              </a:rPr>
              <a:t>         of Gasometers</a:t>
            </a:r>
          </a:p>
          <a:p>
            <a:pPr>
              <a:lnSpc>
                <a:spcPts val="2000"/>
              </a:lnSpc>
            </a:pPr>
            <a:r>
              <a:rPr lang="en-US" altLang="ko-KR" sz="2800" dirty="0">
                <a:solidFill>
                  <a:srgbClr val="CD0F46"/>
                </a:solidFill>
                <a:latin typeface="LG스마트체 Bold" pitchFamily="50" charset="-127"/>
                <a:ea typeface="LG스마트체 Bold" pitchFamily="50" charset="-127"/>
              </a:rPr>
              <a:t>                 </a:t>
            </a:r>
            <a:endParaRPr lang="en-US" altLang="ko-KR" sz="1600" u="sng" dirty="0">
              <a:latin typeface="LG스마트체 SemiBold" panose="020B0600000101010101" pitchFamily="50" charset="-127"/>
              <a:ea typeface="LG스마트체 SemiBold" panose="020B0600000101010101" pitchFamily="50" charset="-127"/>
            </a:endParaRPr>
          </a:p>
          <a:p>
            <a:pPr>
              <a:lnSpc>
                <a:spcPts val="2000"/>
              </a:lnSpc>
            </a:pPr>
            <a:r>
              <a:rPr lang="ko-KR" altLang="en-US" sz="1600" dirty="0">
                <a:latin typeface="LG스마트체 SemiBold" panose="020B0600000101010101" pitchFamily="50" charset="-127"/>
                <a:ea typeface="LG스마트체 SemiBold" panose="020B0600000101010101" pitchFamily="50" charset="-127"/>
              </a:rPr>
              <a:t> </a:t>
            </a:r>
            <a:r>
              <a:rPr lang="en-US" altLang="ko-KR" sz="1600" dirty="0">
                <a:latin typeface="LG스마트체 SemiBold" panose="020B0600000101010101" pitchFamily="50" charset="-127"/>
                <a:ea typeface="LG스마트체 SemiBold" panose="020B0600000101010101" pitchFamily="50" charset="-127"/>
              </a:rPr>
              <a:t>We are required by law to replace gasometers that are operating beyond their use limit. To ensure the safe use of the gasometer, we ask for your assistance on this measure. Please understand that warm water will not be available this period. </a:t>
            </a:r>
          </a:p>
          <a:p>
            <a:pPr>
              <a:lnSpc>
                <a:spcPts val="2000"/>
              </a:lnSpc>
            </a:pPr>
            <a:endParaRPr lang="en-US" altLang="ko-KR" sz="1600" dirty="0">
              <a:latin typeface="LG스마트체 SemiBold" panose="020B0600000101010101" pitchFamily="50" charset="-127"/>
              <a:ea typeface="LG스마트체 SemiBold" panose="020B0600000101010101" pitchFamily="50" charset="-127"/>
            </a:endParaRPr>
          </a:p>
          <a:p>
            <a:pPr>
              <a:lnSpc>
                <a:spcPts val="2000"/>
              </a:lnSpc>
            </a:pPr>
            <a:r>
              <a:rPr lang="en-US" altLang="ko-KR" sz="1600" dirty="0">
                <a:latin typeface="LG스마트체 SemiBold" panose="020B0600000101010101" pitchFamily="50" charset="-127"/>
                <a:ea typeface="LG스마트체 SemiBold" panose="020B0600000101010101" pitchFamily="50" charset="-127"/>
              </a:rPr>
              <a:t> </a:t>
            </a:r>
            <a:r>
              <a:rPr lang="ko-KR" altLang="en-US" sz="1600" dirty="0">
                <a:latin typeface="LG스마트체 SemiBold" panose="020B0600000101010101" pitchFamily="50" charset="-127"/>
                <a:ea typeface="LG스마트체 SemiBold" panose="020B0600000101010101" pitchFamily="50" charset="-127"/>
              </a:rPr>
              <a:t> </a:t>
            </a:r>
            <a:endParaRPr lang="en-US" altLang="ko-KR" sz="1600" dirty="0">
              <a:latin typeface="LG스마트체 SemiBold" panose="020B0600000101010101" pitchFamily="50" charset="-127"/>
              <a:ea typeface="LG스마트체 SemiBold" panose="020B0600000101010101" pitchFamily="50" charset="-127"/>
            </a:endParaRPr>
          </a:p>
          <a:p>
            <a:pPr>
              <a:lnSpc>
                <a:spcPts val="2000"/>
              </a:lnSpc>
            </a:pPr>
            <a:r>
              <a:rPr lang="ko-KR" altLang="en-US" sz="1600" b="1" dirty="0">
                <a:solidFill>
                  <a:srgbClr val="0070C0"/>
                </a:solidFill>
                <a:latin typeface="LG스마트체 SemiBold" panose="020B0600000101010101" pitchFamily="50" charset="-127"/>
                <a:ea typeface="LG스마트체 SemiBold" panose="020B0600000101010101" pitchFamily="50" charset="-127"/>
              </a:rPr>
              <a:t>□ </a:t>
            </a:r>
            <a:r>
              <a:rPr lang="en-US" altLang="ko-KR" sz="1600" b="1" dirty="0">
                <a:solidFill>
                  <a:srgbClr val="0070C0"/>
                </a:solidFill>
                <a:latin typeface="LG스마트체 SemiBold" panose="020B0600000101010101" pitchFamily="50" charset="-127"/>
                <a:ea typeface="LG스마트체 SemiBold" panose="020B0600000101010101" pitchFamily="50" charset="-127"/>
              </a:rPr>
              <a:t>Date: </a:t>
            </a:r>
            <a:r>
              <a:rPr lang="ko-KR" altLang="en-US" sz="1600" b="1" dirty="0">
                <a:solidFill>
                  <a:srgbClr val="0070C0"/>
                </a:solidFill>
                <a:latin typeface="LG스마트체 SemiBold" panose="020B0600000101010101" pitchFamily="50" charset="-127"/>
                <a:ea typeface="LG스마트체 SemiBold" panose="020B0600000101010101" pitchFamily="50" charset="-127"/>
              </a:rPr>
              <a:t> </a:t>
            </a:r>
            <a:r>
              <a:rPr lang="en-US" altLang="ko-KR" sz="1600" b="1" dirty="0">
                <a:solidFill>
                  <a:srgbClr val="0070C0"/>
                </a:solidFill>
                <a:latin typeface="LG스마트체 SemiBold" panose="020B0600000101010101" pitchFamily="50" charset="-127"/>
                <a:ea typeface="LG스마트체 SemiBold" panose="020B0600000101010101" pitchFamily="50" charset="-127"/>
              </a:rPr>
              <a:t>21-22 December, 2021, 09:00 to 18:00</a:t>
            </a:r>
          </a:p>
          <a:p>
            <a:pPr>
              <a:lnSpc>
                <a:spcPts val="2000"/>
              </a:lnSpc>
            </a:pPr>
            <a:endParaRPr lang="en-US" altLang="ko-KR" sz="1600" b="1" dirty="0">
              <a:solidFill>
                <a:srgbClr val="0070C0"/>
              </a:solidFill>
              <a:latin typeface="LG스마트체 SemiBold" panose="020B0600000101010101" pitchFamily="50" charset="-127"/>
              <a:ea typeface="LG스마트체 SemiBold" panose="020B0600000101010101" pitchFamily="50" charset="-127"/>
            </a:endParaRPr>
          </a:p>
          <a:p>
            <a:pPr>
              <a:lnSpc>
                <a:spcPts val="2000"/>
              </a:lnSpc>
            </a:pPr>
            <a:r>
              <a:rPr lang="ko-KR" altLang="en-US" sz="1600" b="1" dirty="0">
                <a:solidFill>
                  <a:srgbClr val="0070C0"/>
                </a:solidFill>
                <a:latin typeface="LG스마트체 SemiBold" panose="020B0600000101010101" pitchFamily="50" charset="-127"/>
                <a:ea typeface="LG스마트체 SemiBold" panose="020B0600000101010101" pitchFamily="50" charset="-127"/>
              </a:rPr>
              <a:t>□ </a:t>
            </a:r>
            <a:r>
              <a:rPr lang="en-US" altLang="ko-KR" sz="1600" b="1" dirty="0">
                <a:solidFill>
                  <a:srgbClr val="0070C0"/>
                </a:solidFill>
                <a:latin typeface="LG스마트체 SemiBold" panose="020B0600000101010101" pitchFamily="50" charset="-127"/>
                <a:ea typeface="LG스마트체 SemiBold" panose="020B0600000101010101" pitchFamily="50" charset="-127"/>
              </a:rPr>
              <a:t>Replacement subjects: Bldg. 306, 307</a:t>
            </a:r>
          </a:p>
          <a:p>
            <a:pPr>
              <a:lnSpc>
                <a:spcPts val="2000"/>
              </a:lnSpc>
            </a:pPr>
            <a:endParaRPr lang="en-US" altLang="ko-KR" sz="1600" b="1" dirty="0">
              <a:solidFill>
                <a:srgbClr val="0070C0"/>
              </a:solidFill>
              <a:latin typeface="LG스마트체 SemiBold" panose="020B0600000101010101" pitchFamily="50" charset="-127"/>
              <a:ea typeface="LG스마트체 SemiBold" panose="020B0600000101010101" pitchFamily="50" charset="-127"/>
            </a:endParaRPr>
          </a:p>
          <a:p>
            <a:pPr>
              <a:lnSpc>
                <a:spcPts val="2000"/>
              </a:lnSpc>
            </a:pPr>
            <a:r>
              <a:rPr lang="ko-KR" altLang="en-US" sz="1600" b="1" dirty="0">
                <a:solidFill>
                  <a:srgbClr val="0070C0"/>
                </a:solidFill>
                <a:latin typeface="LG스마트체 SemiBold" panose="020B0600000101010101" pitchFamily="50" charset="-127"/>
                <a:ea typeface="LG스마트체 SemiBold" panose="020B0600000101010101" pitchFamily="50" charset="-127"/>
              </a:rPr>
              <a:t>□ </a:t>
            </a:r>
            <a:r>
              <a:rPr lang="en-US" altLang="ko-KR" sz="1600" b="1" dirty="0">
                <a:solidFill>
                  <a:srgbClr val="0070C0"/>
                </a:solidFill>
                <a:latin typeface="LG스마트체 SemiBold" panose="020B0600000101010101" pitchFamily="50" charset="-127"/>
                <a:ea typeface="LG스마트체 SemiBold" panose="020B0600000101010101" pitchFamily="50" charset="-127"/>
              </a:rPr>
              <a:t>Procedure: Expect a visit from staff on this day</a:t>
            </a:r>
          </a:p>
          <a:p>
            <a:pPr>
              <a:lnSpc>
                <a:spcPts val="2000"/>
              </a:lnSpc>
            </a:pPr>
            <a:endParaRPr lang="en-US" altLang="ko-KR" sz="1600" b="1" dirty="0">
              <a:solidFill>
                <a:srgbClr val="0070C0"/>
              </a:solidFill>
              <a:latin typeface="LG스마트체 SemiBold" panose="020B0600000101010101" pitchFamily="50" charset="-127"/>
              <a:ea typeface="LG스마트체 SemiBold" panose="020B0600000101010101" pitchFamily="50" charset="-127"/>
            </a:endParaRPr>
          </a:p>
          <a:p>
            <a:pPr>
              <a:lnSpc>
                <a:spcPts val="2000"/>
              </a:lnSpc>
            </a:pPr>
            <a:r>
              <a:rPr lang="ko-KR" altLang="en-US" sz="1600" b="1" dirty="0">
                <a:solidFill>
                  <a:srgbClr val="0070C0"/>
                </a:solidFill>
                <a:latin typeface="LG스마트체 SemiBold" panose="020B0600000101010101" pitchFamily="50" charset="-127"/>
                <a:ea typeface="LG스마트체 SemiBold" panose="020B0600000101010101" pitchFamily="50" charset="-127"/>
              </a:rPr>
              <a:t>□ </a:t>
            </a:r>
            <a:r>
              <a:rPr lang="en-US" altLang="ko-KR" sz="1600" b="1" dirty="0">
                <a:solidFill>
                  <a:srgbClr val="0070C0"/>
                </a:solidFill>
                <a:latin typeface="LG스마트체 SemiBold" panose="020B0600000101010101" pitchFamily="50" charset="-127"/>
                <a:ea typeface="LG스마트체 SemiBold" panose="020B0600000101010101" pitchFamily="50" charset="-127"/>
              </a:rPr>
              <a:t>Inquiry : R</a:t>
            </a:r>
            <a:r>
              <a:rPr lang="en-US" altLang="ko-KR" sz="1600" b="1" dirty="0">
                <a:solidFill>
                  <a:srgbClr val="0070C0"/>
                </a:solidFill>
              </a:rPr>
              <a:t>esidence Support</a:t>
            </a:r>
            <a:r>
              <a:rPr lang="en-US" altLang="ko-KR" sz="1600" b="1" dirty="0">
                <a:solidFill>
                  <a:srgbClr val="0070C0"/>
                </a:solidFill>
                <a:latin typeface="LG스마트체 SemiBold" panose="020B0600000101010101" pitchFamily="50" charset="-127"/>
                <a:ea typeface="LG스마트체 SemiBold" panose="020B0600000101010101" pitchFamily="50" charset="-127"/>
              </a:rPr>
              <a:t> Team 052-217-4257</a:t>
            </a:r>
          </a:p>
          <a:p>
            <a:pPr>
              <a:lnSpc>
                <a:spcPts val="2000"/>
              </a:lnSpc>
            </a:pPr>
            <a:endParaRPr lang="en-US" altLang="ko-KR" sz="1600" dirty="0">
              <a:latin typeface="LG스마트체 SemiBold" panose="020B0600000101010101" pitchFamily="50" charset="-127"/>
              <a:ea typeface="LG스마트체 SemiBold" panose="020B0600000101010101" pitchFamily="50" charset="-127"/>
            </a:endParaRPr>
          </a:p>
          <a:p>
            <a:pPr>
              <a:lnSpc>
                <a:spcPts val="2000"/>
              </a:lnSpc>
            </a:pPr>
            <a:endParaRPr lang="en-US" altLang="ko-KR" sz="1600" dirty="0">
              <a:latin typeface="LG스마트체 SemiBold" panose="020B0600000101010101" pitchFamily="50" charset="-127"/>
              <a:ea typeface="LG스마트체 SemiBold" panose="020B0600000101010101" pitchFamily="50" charset="-127"/>
            </a:endParaRPr>
          </a:p>
          <a:p>
            <a:pPr>
              <a:lnSpc>
                <a:spcPts val="2000"/>
              </a:lnSpc>
            </a:pPr>
            <a:endParaRPr lang="en-US" altLang="ko-KR" sz="1600" dirty="0">
              <a:latin typeface="LG스마트체 SemiBold" panose="020B0600000101010101" pitchFamily="50" charset="-127"/>
              <a:ea typeface="LG스마트체 SemiBold" panose="020B0600000101010101" pitchFamily="50" charset="-127"/>
            </a:endParaRPr>
          </a:p>
          <a:p>
            <a:pPr>
              <a:lnSpc>
                <a:spcPts val="2000"/>
              </a:lnSpc>
            </a:pPr>
            <a:endParaRPr lang="en-US" altLang="ko-KR" sz="1600" dirty="0">
              <a:latin typeface="LG스마트체 SemiBold" panose="020B0600000101010101" pitchFamily="50" charset="-127"/>
              <a:ea typeface="LG스마트체 SemiBold" panose="020B0600000101010101" pitchFamily="50" charset="-127"/>
            </a:endParaRPr>
          </a:p>
        </p:txBody>
      </p:sp>
      <p:pic>
        <p:nvPicPr>
          <p:cNvPr id="4" name="그림 3">
            <a:extLst>
              <a:ext uri="{FF2B5EF4-FFF2-40B4-BE49-F238E27FC236}">
                <a16:creationId xmlns:a16="http://schemas.microsoft.com/office/drawing/2014/main" id="{BEBCC08C-C0FA-4BBE-AB4A-EF13950094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8862" y="277238"/>
            <a:ext cx="904762" cy="885714"/>
          </a:xfrm>
          <a:prstGeom prst="rect">
            <a:avLst/>
          </a:prstGeom>
        </p:spPr>
      </p:pic>
      <p:pic>
        <p:nvPicPr>
          <p:cNvPr id="12" name="그림 11">
            <a:extLst>
              <a:ext uri="{FF2B5EF4-FFF2-40B4-BE49-F238E27FC236}">
                <a16:creationId xmlns:a16="http://schemas.microsoft.com/office/drawing/2014/main" id="{8A97D704-A5AE-4B0A-8C7F-F3BF1D098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8862" y="5678653"/>
            <a:ext cx="904762" cy="885714"/>
          </a:xfrm>
          <a:prstGeom prst="rect">
            <a:avLst/>
          </a:prstGeom>
        </p:spPr>
      </p:pic>
    </p:spTree>
    <p:extLst>
      <p:ext uri="{BB962C8B-B14F-4D97-AF65-F5344CB8AC3E}">
        <p14:creationId xmlns:p14="http://schemas.microsoft.com/office/powerpoint/2010/main" val="1818072072"/>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2992</TotalTime>
  <Words>202</Words>
  <Application>Microsoft Office PowerPoint</Application>
  <PresentationFormat>사용자 지정</PresentationFormat>
  <Paragraphs>29</Paragraphs>
  <Slides>1</Slides>
  <Notes>1</Notes>
  <HiddenSlides>0</HiddenSlides>
  <MMClips>0</MMClips>
  <ScaleCrop>false</ScaleCrop>
  <HeadingPairs>
    <vt:vector size="6" baseType="variant">
      <vt:variant>
        <vt:lpstr>사용한 글꼴</vt:lpstr>
      </vt:variant>
      <vt:variant>
        <vt:i4>4</vt:i4>
      </vt:variant>
      <vt:variant>
        <vt:lpstr>테마</vt:lpstr>
      </vt:variant>
      <vt:variant>
        <vt:i4>1</vt:i4>
      </vt:variant>
      <vt:variant>
        <vt:lpstr>슬라이드 제목</vt:lpstr>
      </vt:variant>
      <vt:variant>
        <vt:i4>1</vt:i4>
      </vt:variant>
    </vt:vector>
  </HeadingPairs>
  <TitlesOfParts>
    <vt:vector size="6" baseType="lpstr">
      <vt:lpstr>LG스마트체 Bold</vt:lpstr>
      <vt:lpstr>LG스마트체 SemiBold</vt:lpstr>
      <vt:lpstr>맑은 고딕</vt:lpstr>
      <vt:lpstr>Arial</vt:lpstr>
      <vt:lpstr>Office 테마</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1</dc:title>
  <dc:creator>plum02</dc:creator>
  <cp:lastModifiedBy>(직원) 이광수 (생활지원팀)</cp:lastModifiedBy>
  <cp:revision>125</cp:revision>
  <cp:lastPrinted>2020-09-17T02:34:44Z</cp:lastPrinted>
  <dcterms:created xsi:type="dcterms:W3CDTF">2016-11-28T01:58:53Z</dcterms:created>
  <dcterms:modified xsi:type="dcterms:W3CDTF">2021-12-14T04:19:04Z</dcterms:modified>
</cp:coreProperties>
</file>