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32" r:id="rId2"/>
    <p:sldMasterId id="2147483833" r:id="rId3"/>
    <p:sldMasterId id="2147483910" r:id="rId4"/>
  </p:sldMasterIdLst>
  <p:notesMasterIdLst>
    <p:notesMasterId r:id="rId6"/>
  </p:notesMasterIdLst>
  <p:sldIdLst>
    <p:sldId id="558" r:id="rId5"/>
  </p:sldIdLst>
  <p:sldSz cx="9906000" cy="6858000" type="A4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3120">
          <p15:clr>
            <a:srgbClr val="A4A3A4"/>
          </p15:clr>
        </p15:guide>
        <p15:guide id="4" orient="horz" pos="2160">
          <p15:clr>
            <a:srgbClr val="A4A3A4"/>
          </p15:clr>
        </p15:guide>
        <p15:guide id="5" orient="horz" pos="30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23" userDrawn="1">
          <p15:clr>
            <a:srgbClr val="A4A3A4"/>
          </p15:clr>
        </p15:guide>
        <p15:guide id="3" orient="horz" pos="3131" userDrawn="1">
          <p15:clr>
            <a:srgbClr val="A4A3A4"/>
          </p15:clr>
        </p15:guide>
        <p15:guide id="4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40F7"/>
    <a:srgbClr val="FF0000"/>
    <a:srgbClr val="6699FF"/>
    <a:srgbClr val="009999"/>
    <a:srgbClr val="FF33CC"/>
    <a:srgbClr val="FF66CC"/>
    <a:srgbClr val="E5FB11"/>
    <a:srgbClr val="99FF99"/>
    <a:srgbClr val="B2B2B2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41" autoAdjust="0"/>
    <p:restoredTop sz="94477" autoAdjust="0"/>
  </p:normalViewPr>
  <p:slideViewPr>
    <p:cSldViewPr>
      <p:cViewPr varScale="1">
        <p:scale>
          <a:sx n="88" d="100"/>
          <a:sy n="88" d="100"/>
        </p:scale>
        <p:origin x="792" y="90"/>
      </p:cViewPr>
      <p:guideLst>
        <p:guide orient="horz" pos="1570"/>
        <p:guide orient="horz" pos="3884"/>
        <p:guide pos="3120"/>
        <p:guide orient="horz" pos="2160"/>
        <p:guide orient="horz" pos="30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3684" y="-96"/>
      </p:cViewPr>
      <p:guideLst>
        <p:guide orient="horz" pos="3109"/>
        <p:guide pos="2123"/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 bwMode="auto">
          <a:xfrm>
            <a:off x="0" y="2"/>
            <a:ext cx="294888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92" tIns="46096" rIns="92192" bIns="46096" numCol="1" anchor="t" anchorCtr="0" compatLnSpc="1">
            <a:prstTxWarp prst="textNoShape">
              <a:avLst/>
            </a:prstTxWarp>
          </a:bodyPr>
          <a:lstStyle>
            <a:lvl1pPr defTabSz="921902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 bwMode="auto">
          <a:xfrm>
            <a:off x="3855140" y="2"/>
            <a:ext cx="294888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92" tIns="46096" rIns="92192" bIns="46096" numCol="1" anchor="t" anchorCtr="0" compatLnSpc="1">
            <a:prstTxWarp prst="textNoShape">
              <a:avLst/>
            </a:prstTxWarp>
          </a:bodyPr>
          <a:lstStyle>
            <a:lvl1pPr algn="r" defTabSz="921902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E6A60A0B-001A-43CD-B4D3-7BB9B87B7A25}" type="datetimeFigureOut">
              <a:rPr lang="ko-KR" altLang="en-US"/>
              <a:pPr>
                <a:defRPr/>
              </a:pPr>
              <a:t>2018-04-02</a:t>
            </a:fld>
            <a:endParaRPr lang="en-US" altLang="ko-KR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2950"/>
            <a:ext cx="538797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9" tIns="45698" rIns="91399" bIns="45698" rtlCol="0" anchor="ctr"/>
          <a:lstStyle/>
          <a:p>
            <a:pPr lvl="0"/>
            <a:endParaRPr lang="ko-KR" altLang="en-US" noProof="0" smtClean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 bwMode="auto">
          <a:xfrm>
            <a:off x="680879" y="4721226"/>
            <a:ext cx="5443856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92" tIns="46096" rIns="92192" bIns="460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 bwMode="auto">
          <a:xfrm>
            <a:off x="0" y="9440863"/>
            <a:ext cx="294888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92" tIns="46096" rIns="92192" bIns="46096" numCol="1" anchor="b" anchorCtr="0" compatLnSpc="1">
            <a:prstTxWarp prst="textNoShape">
              <a:avLst/>
            </a:prstTxWarp>
          </a:bodyPr>
          <a:lstStyle>
            <a:lvl1pPr defTabSz="921902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 bwMode="auto">
          <a:xfrm>
            <a:off x="3855140" y="9440863"/>
            <a:ext cx="294888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92" tIns="46096" rIns="92192" bIns="46096" numCol="1" anchor="b" anchorCtr="0" compatLnSpc="1">
            <a:prstTxWarp prst="textNoShape">
              <a:avLst/>
            </a:prstTxWarp>
          </a:bodyPr>
          <a:lstStyle>
            <a:lvl1pPr algn="r" defTabSz="921902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B6D0114A-1350-4C28-9D04-E2C9A04646CE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11854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_글자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664"/>
            <a:ext cx="99060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472" y="6584776"/>
            <a:ext cx="7921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제목 1"/>
          <p:cNvSpPr>
            <a:spLocks noGrp="1"/>
          </p:cNvSpPr>
          <p:nvPr>
            <p:ph type="title"/>
          </p:nvPr>
        </p:nvSpPr>
        <p:spPr>
          <a:xfrm>
            <a:off x="238092" y="214290"/>
            <a:ext cx="4500594" cy="357190"/>
          </a:xfrm>
          <a:prstGeom prst="rect">
            <a:avLst/>
          </a:prstGeom>
        </p:spPr>
        <p:txBody>
          <a:bodyPr anchor="ctr"/>
          <a:lstStyle>
            <a:lvl1pPr>
              <a:defRPr sz="17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11" name="텍스트 개체 틀 9"/>
          <p:cNvSpPr>
            <a:spLocks noGrp="1"/>
          </p:cNvSpPr>
          <p:nvPr>
            <p:ph type="body" sz="quarter" idx="10"/>
          </p:nvPr>
        </p:nvSpPr>
        <p:spPr>
          <a:xfrm>
            <a:off x="6381760" y="214290"/>
            <a:ext cx="3214685" cy="357190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2" name="텍스트 개체 틀 9"/>
          <p:cNvSpPr>
            <a:spLocks noGrp="1"/>
          </p:cNvSpPr>
          <p:nvPr>
            <p:ph type="body" sz="quarter" idx="13"/>
          </p:nvPr>
        </p:nvSpPr>
        <p:spPr>
          <a:xfrm>
            <a:off x="681008" y="1500174"/>
            <a:ext cx="8915462" cy="4786346"/>
          </a:xfrm>
          <a:prstGeom prst="rect">
            <a:avLst/>
          </a:prstGeom>
        </p:spPr>
        <p:txBody>
          <a:bodyPr/>
          <a:lstStyle>
            <a:lvl1pPr>
              <a:lnSpc>
                <a:spcPct val="120000"/>
              </a:lnSpc>
              <a:buClr>
                <a:schemeClr val="tx1"/>
              </a:buClr>
              <a:buFont typeface="맑은 고딕" pitchFamily="50" charset="-127"/>
              <a:buChar char="■"/>
              <a:defRPr sz="1600" b="1" i="0"/>
            </a:lvl1pPr>
            <a:lvl2pPr>
              <a:lnSpc>
                <a:spcPct val="120000"/>
              </a:lnSpc>
              <a:buFont typeface="Wingdings" pitchFamily="2" charset="2"/>
              <a:buChar char="§"/>
              <a:defRPr sz="1400" b="1">
                <a:solidFill>
                  <a:schemeClr val="tx1"/>
                </a:solidFill>
              </a:defRPr>
            </a:lvl2pPr>
            <a:lvl3pPr>
              <a:lnSpc>
                <a:spcPct val="120000"/>
              </a:lnSpc>
              <a:buFont typeface="맑은 고딕" pitchFamily="50" charset="-127"/>
              <a:buChar char="-"/>
              <a:defRPr sz="1300" b="0">
                <a:solidFill>
                  <a:schemeClr val="tx1"/>
                </a:solidFill>
              </a:defRPr>
            </a:lvl3pPr>
            <a:lvl4pPr>
              <a:lnSpc>
                <a:spcPct val="120000"/>
              </a:lnSpc>
              <a:buFont typeface="Arial" pitchFamily="34" charset="0"/>
              <a:buChar char="•"/>
              <a:defRPr sz="1200">
                <a:solidFill>
                  <a:schemeClr val="tx1"/>
                </a:solidFill>
              </a:defRPr>
            </a:lvl4pPr>
            <a:lvl5pPr>
              <a:lnSpc>
                <a:spcPct val="120000"/>
              </a:lnSpc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4"/>
          </p:nvPr>
        </p:nvSpPr>
        <p:spPr>
          <a:xfrm>
            <a:off x="666750" y="1000125"/>
            <a:ext cx="8929688" cy="500063"/>
          </a:xfrm>
          <a:prstGeom prst="rect">
            <a:avLst/>
          </a:prstGeom>
        </p:spPr>
        <p:txBody>
          <a:bodyPr anchor="ctr"/>
          <a:lstStyle>
            <a:lvl1pPr>
              <a:buNone/>
              <a:defRPr sz="17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5"/>
          </p:nvPr>
        </p:nvSpPr>
        <p:spPr>
          <a:xfrm>
            <a:off x="7353300" y="6500813"/>
            <a:ext cx="2311400" cy="222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9C1C8CC-1531-424C-B043-84E01BA55A4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44F4C-8A81-4C90-BDA5-2B46B9F1BE52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176B9-4059-4F36-B59C-70E7603B654C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15175" y="125413"/>
            <a:ext cx="2295525" cy="595788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28600" y="125413"/>
            <a:ext cx="6734175" cy="595788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B1949-EE3F-4E6F-BBBB-FAA5CD012234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11FCD-4146-4617-9B9A-3C8D5BA019D1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7AE3D-8873-4595-90EA-F7917D2FAD66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B0B1A-ECE2-4220-8B1A-463D248837F7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00341-8126-460C-967A-A279E367E74C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ED034-EF1C-41CB-BD87-A8245178F611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D8688-35DD-49A3-BB1E-51D0080C1512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FB981-7942-4853-B19D-6B19C805ECD2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05E1F-585D-4E0C-BC09-E75DA42AB215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AE602-334D-4BC6-A95B-81DC427D9E6F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E065C-E86F-4924-AC0F-11BCA5670E07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D613D-C0B4-45BD-B7B9-4FE2161577E8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21525" y="301625"/>
            <a:ext cx="2289175" cy="58245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4000" y="301625"/>
            <a:ext cx="6715125" cy="58245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B3538-D5FA-4A72-BED8-3CD9EA43D222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73050" y="1628775"/>
            <a:ext cx="4603750" cy="4737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29200" y="1628775"/>
            <a:ext cx="4603750" cy="4737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DFBC3-7AB5-4A36-BDD4-C8272A401EF2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292975" y="357188"/>
            <a:ext cx="2339975" cy="600868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73050" y="357188"/>
            <a:ext cx="6867525" cy="600868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8E2A8-7297-41EB-9D00-AB4BF055CB20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776288" y="1557338"/>
            <a:ext cx="4240212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168900" y="1557338"/>
            <a:ext cx="4241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589B5-F138-4202-BDB9-FC9FC36DDD39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780FB-50C6-4DF2-B814-B10BF79B7B5A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0BC5C-017C-4C13-ACFD-D35785C8BE0A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EFE8D-28FE-4C50-AFF2-7EE18C7DE7D6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F14BF-CFCB-440E-B3F5-618E61A462EC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208" r:id="rId1"/>
  </p:sldLayoutIdLst>
  <p:txStyles>
    <p:titleStyle>
      <a:lvl1pPr algn="l" rtl="0" eaLnBrk="0" fontAlgn="base" latinLnBrk="1" hangingPunct="0">
        <a:lnSpc>
          <a:spcPct val="150000"/>
        </a:lnSpc>
        <a:spcBef>
          <a:spcPct val="0"/>
        </a:spcBef>
        <a:spcAft>
          <a:spcPct val="0"/>
        </a:spcAft>
        <a:defRPr lang="ko-KR" altLang="en-US"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lnSpc>
          <a:spcPct val="15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lnSpc>
          <a:spcPct val="15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lnSpc>
          <a:spcPct val="15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lnSpc>
          <a:spcPct val="15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5413"/>
            <a:ext cx="4602163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pic>
        <p:nvPicPr>
          <p:cNvPr id="1027" name="Picture 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90538"/>
            <a:ext cx="99060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6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31775" y="6500813"/>
            <a:ext cx="7921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6288" y="1557338"/>
            <a:ext cx="8634412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1 Depth </a:t>
            </a:r>
            <a:r>
              <a:rPr lang="ko-KR" altLang="en-US" smtClean="0"/>
              <a:t>맑은 고딕 </a:t>
            </a:r>
            <a:r>
              <a:rPr lang="en-US" altLang="ko-KR" smtClean="0"/>
              <a:t>16(Bold)</a:t>
            </a:r>
          </a:p>
          <a:p>
            <a:pPr lvl="1"/>
            <a:r>
              <a:rPr lang="en-US" altLang="ko-KR" smtClean="0"/>
              <a:t>2 Depth </a:t>
            </a:r>
            <a:r>
              <a:rPr lang="ko-KR" altLang="en-US" smtClean="0"/>
              <a:t>맑은 고딕 </a:t>
            </a:r>
            <a:r>
              <a:rPr lang="en-US" altLang="ko-KR" smtClean="0"/>
              <a:t>14(Bold)</a:t>
            </a:r>
          </a:p>
          <a:p>
            <a:pPr lvl="2"/>
            <a:r>
              <a:rPr lang="en-US" altLang="ko-KR" smtClean="0"/>
              <a:t>3 Depth </a:t>
            </a:r>
            <a:r>
              <a:rPr lang="ko-KR" altLang="en-US" smtClean="0"/>
              <a:t>맑은 고딕 </a:t>
            </a:r>
            <a:r>
              <a:rPr lang="en-US" altLang="ko-KR" smtClean="0"/>
              <a:t>13</a:t>
            </a:r>
          </a:p>
          <a:p>
            <a:pPr lvl="3"/>
            <a:r>
              <a:rPr lang="en-US" altLang="ko-KR" smtClean="0"/>
              <a:t>4 Depth </a:t>
            </a:r>
            <a:r>
              <a:rPr lang="ko-KR" altLang="en-US" smtClean="0"/>
              <a:t>맑은 고딕 </a:t>
            </a:r>
            <a:r>
              <a:rPr lang="en-US" altLang="ko-KR" smtClean="0"/>
              <a:t>12</a:t>
            </a:r>
          </a:p>
          <a:p>
            <a:pPr lvl="4"/>
            <a:r>
              <a:rPr lang="en-US" altLang="ko-KR" smtClean="0"/>
              <a:t>5 Depth </a:t>
            </a:r>
            <a:r>
              <a:rPr lang="ko-KR" altLang="en-US" smtClean="0"/>
              <a:t>맑은 고딕 </a:t>
            </a:r>
            <a:r>
              <a:rPr lang="en-US" altLang="ko-KR" smtClean="0"/>
              <a:t>11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21550" y="6453188"/>
            <a:ext cx="2311400" cy="20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0F408A01-C52B-4572-8AE3-A07E13D1447C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5" r:id="rId1"/>
    <p:sldLayoutId id="2147484176" r:id="rId2"/>
    <p:sldLayoutId id="2147484177" r:id="rId3"/>
    <p:sldLayoutId id="2147484178" r:id="rId4"/>
    <p:sldLayoutId id="2147484179" r:id="rId5"/>
    <p:sldLayoutId id="2147484180" r:id="rId6"/>
    <p:sldLayoutId id="2147484181" r:id="rId7"/>
    <p:sldLayoutId id="2147484182" r:id="rId8"/>
    <p:sldLayoutId id="2147484183" r:id="rId9"/>
    <p:sldLayoutId id="2147484184" r:id="rId10"/>
    <p:sldLayoutId id="2147484185" r:id="rId11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1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700" b="1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700" b="1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700" b="1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700" b="1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700" b="1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700" b="1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700" b="1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700" b="1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20000"/>
        </a:lnSpc>
        <a:spcBef>
          <a:spcPct val="20000"/>
        </a:spcBef>
        <a:spcAft>
          <a:spcPct val="0"/>
        </a:spcAft>
        <a:buFont typeface="맑은 고딕" pitchFamily="50" charset="-127"/>
        <a:buChar char="■"/>
        <a:defRPr kumimoji="1"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lnSpc>
          <a:spcPct val="120000"/>
        </a:lnSpc>
        <a:spcBef>
          <a:spcPct val="20000"/>
        </a:spcBef>
        <a:spcAft>
          <a:spcPct val="0"/>
        </a:spcAft>
        <a:buFont typeface="굴림체" pitchFamily="49" charset="-127"/>
        <a:buChar char="▪"/>
        <a:defRPr kumimoji="1" sz="14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lnSpc>
          <a:spcPct val="120000"/>
        </a:lnSpc>
        <a:spcBef>
          <a:spcPct val="20000"/>
        </a:spcBef>
        <a:spcAft>
          <a:spcPct val="0"/>
        </a:spcAft>
        <a:buFont typeface="맑은 고딕" pitchFamily="50" charset="-127"/>
        <a:buChar char="－"/>
        <a:defRPr kumimoji="1" sz="1300" b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 kumimoji="1" sz="1200" b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20000"/>
        </a:lnSpc>
        <a:spcBef>
          <a:spcPct val="20000"/>
        </a:spcBef>
        <a:spcAft>
          <a:spcPct val="0"/>
        </a:spcAft>
        <a:defRPr kumimoji="1" sz="11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20000"/>
        </a:lnSpc>
        <a:spcBef>
          <a:spcPct val="20000"/>
        </a:spcBef>
        <a:spcAft>
          <a:spcPct val="0"/>
        </a:spcAft>
        <a:defRPr kumimoji="1" sz="11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20000"/>
        </a:lnSpc>
        <a:spcBef>
          <a:spcPct val="20000"/>
        </a:spcBef>
        <a:spcAft>
          <a:spcPct val="0"/>
        </a:spcAft>
        <a:defRPr kumimoji="1" sz="11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20000"/>
        </a:lnSpc>
        <a:spcBef>
          <a:spcPct val="20000"/>
        </a:spcBef>
        <a:spcAft>
          <a:spcPct val="0"/>
        </a:spcAft>
        <a:defRPr kumimoji="1" sz="11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20000"/>
        </a:lnSpc>
        <a:spcBef>
          <a:spcPct val="20000"/>
        </a:spcBef>
        <a:spcAft>
          <a:spcPct val="0"/>
        </a:spcAft>
        <a:defRPr kumimoji="1" sz="1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906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6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66700" y="6357938"/>
            <a:ext cx="9715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54000" y="301625"/>
            <a:ext cx="554355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2000" bIns="36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353300" y="6500813"/>
            <a:ext cx="2311400" cy="2222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000">
                <a:solidFill>
                  <a:srgbClr val="898989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017C28C8-1AD4-4F89-AB67-2ADED55E7781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6" r:id="rId1"/>
    <p:sldLayoutId id="2147484187" r:id="rId2"/>
    <p:sldLayoutId id="2147484188" r:id="rId3"/>
    <p:sldLayoutId id="2147484189" r:id="rId4"/>
    <p:sldLayoutId id="2147484190" r:id="rId5"/>
    <p:sldLayoutId id="2147484191" r:id="rId6"/>
    <p:sldLayoutId id="2147484192" r:id="rId7"/>
    <p:sldLayoutId id="2147484193" r:id="rId8"/>
    <p:sldLayoutId id="2147484194" r:id="rId9"/>
    <p:sldLayoutId id="2147484195" r:id="rId10"/>
    <p:sldLayoutId id="2147484196" r:id="rId11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1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700" b="1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700" b="1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700" b="1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700" b="1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700" b="1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700" b="1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700" b="1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700" b="1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ctr" rtl="0" eaLnBrk="0" fontAlgn="base" latinLnBrk="1" hangingPunct="0">
        <a:spcBef>
          <a:spcPct val="20000"/>
        </a:spcBef>
        <a:spcAft>
          <a:spcPct val="0"/>
        </a:spcAft>
        <a:defRPr kumimoji="1" sz="1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3050" y="1628775"/>
            <a:ext cx="9359900" cy="473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1 Depth (</a:t>
            </a:r>
            <a:r>
              <a:rPr lang="ko-KR" altLang="en-US" smtClean="0"/>
              <a:t>맑은 고딕 </a:t>
            </a:r>
            <a:r>
              <a:rPr lang="en-US" altLang="ko-KR" smtClean="0"/>
              <a:t>14)</a:t>
            </a:r>
          </a:p>
          <a:p>
            <a:pPr lvl="1"/>
            <a:r>
              <a:rPr lang="en-US" altLang="ko-KR" smtClean="0"/>
              <a:t>2 Depth (</a:t>
            </a:r>
            <a:r>
              <a:rPr lang="ko-KR" altLang="en-US" smtClean="0"/>
              <a:t>맑은 고딕 </a:t>
            </a:r>
            <a:r>
              <a:rPr lang="en-US" altLang="ko-KR" smtClean="0"/>
              <a:t>12)</a:t>
            </a:r>
          </a:p>
        </p:txBody>
      </p:sp>
      <p:sp>
        <p:nvSpPr>
          <p:cNvPr id="3075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73050" y="357188"/>
            <a:ext cx="93599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20180" name="Line 20"/>
          <p:cNvSpPr>
            <a:spLocks noChangeShapeType="1"/>
          </p:cNvSpPr>
          <p:nvPr userDrawn="1"/>
        </p:nvSpPr>
        <p:spPr bwMode="auto">
          <a:xfrm>
            <a:off x="-9525" y="765175"/>
            <a:ext cx="99155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ko-KR" altLang="en-US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3077" name="Picture 21" descr="보고용 본문"/>
          <p:cNvPicPr>
            <a:picLocks noChangeAspect="1" noChangeArrowheads="1"/>
          </p:cNvPicPr>
          <p:nvPr userDrawn="1"/>
        </p:nvPicPr>
        <p:blipFill>
          <a:blip r:embed="rId13" cstate="print"/>
          <a:srcRect l="17984"/>
          <a:stretch>
            <a:fillRect/>
          </a:stretch>
        </p:blipFill>
        <p:spPr bwMode="auto">
          <a:xfrm>
            <a:off x="0" y="6376988"/>
            <a:ext cx="9904413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22" descr="SEE THE UNSEEN_W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71463" y="6596063"/>
            <a:ext cx="1998662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97" r:id="rId1"/>
    <p:sldLayoutId id="2147484198" r:id="rId2"/>
    <p:sldLayoutId id="2147484199" r:id="rId3"/>
    <p:sldLayoutId id="2147484200" r:id="rId4"/>
    <p:sldLayoutId id="2147484201" r:id="rId5"/>
    <p:sldLayoutId id="2147484202" r:id="rId6"/>
    <p:sldLayoutId id="2147484203" r:id="rId7"/>
    <p:sldLayoutId id="2147484204" r:id="rId8"/>
    <p:sldLayoutId id="2147484205" r:id="rId9"/>
    <p:sldLayoutId id="2147484206" r:id="rId10"/>
    <p:sldLayoutId id="2147484207" r:id="rId11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sz="17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sz="17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sz="17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sz="17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sz="17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sz="17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sz="17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sz="17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sz="17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180975" indent="-180975" algn="l" rtl="0" eaLnBrk="0" fontAlgn="base" latinLnBrk="1" hangingPunct="0">
        <a:spcBef>
          <a:spcPct val="5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352425" indent="-169863" algn="l" rtl="0" eaLnBrk="0" fontAlgn="base" latinLnBrk="1" hangingPunct="0">
        <a:spcBef>
          <a:spcPct val="50000"/>
        </a:spcBef>
        <a:spcAft>
          <a:spcPct val="0"/>
        </a:spcAft>
        <a:buFont typeface="맑은 고딕" pitchFamily="50" charset="-127"/>
        <a:buChar char="–"/>
        <a:defRPr sz="1200">
          <a:solidFill>
            <a:schemeClr val="tx1"/>
          </a:solidFill>
          <a:latin typeface="+mn-lt"/>
          <a:ea typeface="+mn-ea"/>
        </a:defRPr>
      </a:lvl2pPr>
      <a:lvl3pPr marL="1157288" indent="-276225" algn="l" rtl="0" eaLnBrk="0" fontAlgn="base" latinLnBrk="1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 sz="1400" b="1">
          <a:solidFill>
            <a:srgbClr val="4D4D4D"/>
          </a:solidFill>
          <a:latin typeface="+mn-lt"/>
          <a:ea typeface="+mn-ea"/>
        </a:defRPr>
      </a:lvl3pPr>
      <a:lvl4pPr marL="1600200" indent="-263525" algn="l" rtl="0" eaLnBrk="0" fontAlgn="base" latinLnBrk="1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 sz="1200" b="1">
          <a:solidFill>
            <a:srgbClr val="4D4D4D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20000"/>
        </a:lnSpc>
        <a:spcBef>
          <a:spcPct val="20000"/>
        </a:spcBef>
        <a:spcAft>
          <a:spcPct val="0"/>
        </a:spcAft>
        <a:buFont typeface="Arial" charset="0"/>
        <a:buChar char="·"/>
        <a:defRPr sz="11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lnSpc>
          <a:spcPct val="120000"/>
        </a:lnSpc>
        <a:spcBef>
          <a:spcPct val="20000"/>
        </a:spcBef>
        <a:spcAft>
          <a:spcPct val="0"/>
        </a:spcAft>
        <a:buFont typeface="Arial" charset="0"/>
        <a:buChar char="·"/>
        <a:defRPr sz="11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lnSpc>
          <a:spcPct val="120000"/>
        </a:lnSpc>
        <a:spcBef>
          <a:spcPct val="20000"/>
        </a:spcBef>
        <a:spcAft>
          <a:spcPct val="0"/>
        </a:spcAft>
        <a:buFont typeface="Arial" charset="0"/>
        <a:buChar char="·"/>
        <a:defRPr sz="11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lnSpc>
          <a:spcPct val="120000"/>
        </a:lnSpc>
        <a:spcBef>
          <a:spcPct val="20000"/>
        </a:spcBef>
        <a:spcAft>
          <a:spcPct val="0"/>
        </a:spcAft>
        <a:buFont typeface="Arial" charset="0"/>
        <a:buChar char="·"/>
        <a:defRPr sz="11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lnSpc>
          <a:spcPct val="120000"/>
        </a:lnSpc>
        <a:spcBef>
          <a:spcPct val="20000"/>
        </a:spcBef>
        <a:spcAft>
          <a:spcPct val="0"/>
        </a:spcAft>
        <a:buFont typeface="Arial" charset="0"/>
        <a:buChar char="·"/>
        <a:defRPr sz="1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9C1C8CC-1531-424C-B043-84E01BA55A4D}" type="slidenum">
              <a:rPr lang="ko-KR" altLang="en-US" smtClean="0"/>
              <a:pPr>
                <a:defRPr/>
              </a:pPr>
              <a:t>1</a:t>
            </a:fld>
            <a:endParaRPr lang="ko-KR" altLang="en-US" dirty="0"/>
          </a:p>
        </p:txBody>
      </p:sp>
      <p:sp>
        <p:nvSpPr>
          <p:cNvPr id="7" name="슬라이드 번호 개체 틀 5"/>
          <p:cNvSpPr txBox="1">
            <a:spLocks/>
          </p:cNvSpPr>
          <p:nvPr/>
        </p:nvSpPr>
        <p:spPr>
          <a:xfrm>
            <a:off x="7353300" y="6500813"/>
            <a:ext cx="2311400" cy="222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algn="r" rtl="0" fontAlgn="auto" latinLnBrk="1">
              <a:spcBef>
                <a:spcPts val="0"/>
              </a:spcBef>
              <a:spcAft>
                <a:spcPts val="0"/>
              </a:spcAft>
              <a:defRPr kumimoji="0"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9pPr>
          </a:lstStyle>
          <a:p>
            <a:pPr>
              <a:defRPr/>
            </a:pPr>
            <a:fld id="{F9C1C8CC-1531-424C-B043-84E01BA55A4D}" type="slidenum">
              <a:rPr lang="ko-KR" altLang="en-US" smtClean="0"/>
              <a:pPr>
                <a:defRPr/>
              </a:pPr>
              <a:t>1</a:t>
            </a:fld>
            <a:endParaRPr lang="ko-KR" altLang="en-US" dirty="0"/>
          </a:p>
        </p:txBody>
      </p:sp>
      <p:sp>
        <p:nvSpPr>
          <p:cNvPr id="8" name="텍스트 개체 틀 2"/>
          <p:cNvSpPr>
            <a:spLocks noGrp="1"/>
          </p:cNvSpPr>
          <p:nvPr>
            <p:ph type="body" sz="quarter" idx="10"/>
          </p:nvPr>
        </p:nvSpPr>
        <p:spPr>
          <a:xfrm>
            <a:off x="6393160" y="116632"/>
            <a:ext cx="3214685" cy="357190"/>
          </a:xfrm>
        </p:spPr>
        <p:txBody>
          <a:bodyPr/>
          <a:lstStyle/>
          <a:p>
            <a:r>
              <a:rPr lang="ko-KR" altLang="en-US" dirty="0" smtClean="0"/>
              <a:t>생활관 및 산업캠퍼스 구축 부분</a:t>
            </a:r>
            <a:endParaRPr lang="ko-KR" altLang="en-US" dirty="0"/>
          </a:p>
        </p:txBody>
      </p:sp>
      <p:sp>
        <p:nvSpPr>
          <p:cNvPr id="9" name="제목 1"/>
          <p:cNvSpPr>
            <a:spLocks noGrp="1"/>
          </p:cNvSpPr>
          <p:nvPr>
            <p:ph type="title"/>
          </p:nvPr>
        </p:nvSpPr>
        <p:spPr>
          <a:xfrm>
            <a:off x="416496" y="188640"/>
            <a:ext cx="4500594" cy="357190"/>
          </a:xfrm>
        </p:spPr>
        <p:txBody>
          <a:bodyPr/>
          <a:lstStyle/>
          <a:p>
            <a:r>
              <a:rPr lang="ko-KR" altLang="en-US" dirty="0" smtClean="0"/>
              <a:t>예상공정표</a:t>
            </a:r>
            <a:endParaRPr lang="ko-KR" altLang="en-US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817558"/>
              </p:ext>
            </p:extLst>
          </p:nvPr>
        </p:nvGraphicFramePr>
        <p:xfrm>
          <a:off x="272480" y="836712"/>
          <a:ext cx="936104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3096344"/>
                <a:gridCol w="1512168"/>
                <a:gridCol w="1512168"/>
                <a:gridCol w="1872208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일정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작업내용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위치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작업예정시간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비고</a:t>
                      </a:r>
                      <a:endParaRPr lang="ko-KR" altLang="en-US" sz="1400" dirty="0"/>
                    </a:p>
                  </a:txBody>
                  <a:tcPr/>
                </a:tc>
              </a:tr>
              <a:tr h="14426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3/12  ~ 4/20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산업캠퍼스용 장비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(AP, </a:t>
                      </a:r>
                      <a:r>
                        <a:rPr lang="en-US" altLang="ko-KR" sz="900" dirty="0" err="1" smtClean="0">
                          <a:latin typeface="+mn-ea"/>
                          <a:ea typeface="+mn-ea"/>
                        </a:rPr>
                        <a:t>BackBone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 Switch)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 발주 및 입고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3/19 ~ 4/26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생활관 용 장비 발주 및 입고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1191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3/19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설치 환경분석 및 </a:t>
                      </a:r>
                      <a:r>
                        <a:rPr lang="ko-KR" altLang="en-US" sz="900" dirty="0" err="1" smtClean="0">
                          <a:latin typeface="+mn-ea"/>
                          <a:ea typeface="+mn-ea"/>
                        </a:rPr>
                        <a:t>고객사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 협의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13282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320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생활관 무선 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AP  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및  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Switch 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설치 실사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301,302,303,304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09:00 ~ 18:00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EPS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실만 실사예정</a:t>
                      </a:r>
                      <a:endParaRPr lang="en-US" altLang="ko-KR" sz="900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1219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3/21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305,306,307,308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1492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3/22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309,401,402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14081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3/21 ~ 4/08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생활관 공사 장비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자재 발주 및 입고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3/29 ~ 3/30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생활관 층간 및 케이블 공사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301,302,303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09:00 ~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err="1" smtClean="0">
                          <a:latin typeface="+mn-ea"/>
                          <a:ea typeface="+mn-ea"/>
                        </a:rPr>
                        <a:t>필요시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 야간 및 주말 작업 예정</a:t>
                      </a:r>
                      <a:endParaRPr lang="en-US" altLang="ko-KR" sz="90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13589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3/30</a:t>
                      </a:r>
                      <a:r>
                        <a:rPr lang="en-US" altLang="ko-KR" sz="900" baseline="0" dirty="0" smtClean="0">
                          <a:latin typeface="+mn-ea"/>
                          <a:ea typeface="+mn-ea"/>
                        </a:rPr>
                        <a:t> ~ 3/31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304,305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4/2 ~ 4/3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306,307,308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4/4</a:t>
                      </a:r>
                      <a:r>
                        <a:rPr lang="en-US" altLang="ko-KR" sz="900" baseline="0" dirty="0" smtClean="0">
                          <a:latin typeface="+mn-ea"/>
                          <a:ea typeface="+mn-ea"/>
                        </a:rPr>
                        <a:t> ~ 4/5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309,401,402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4/09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생활관 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Switch 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설치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301,302,303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09:00 ~ 20:00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latinLnBrk="1"/>
                      <a:endParaRPr lang="en-US" altLang="ko-KR" sz="900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ko-KR" altLang="en-US" sz="900" dirty="0" err="1" smtClean="0">
                          <a:latin typeface="+mn-ea"/>
                          <a:ea typeface="+mn-ea"/>
                        </a:rPr>
                        <a:t>필요시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 야간작업 진행</a:t>
                      </a:r>
                      <a:endParaRPr lang="en-US" altLang="ko-KR" sz="900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(09</a:t>
                      </a:r>
                      <a:r>
                        <a:rPr lang="ko-KR" altLang="en-US" sz="900" dirty="0" err="1" smtClean="0">
                          <a:latin typeface="+mn-ea"/>
                          <a:ea typeface="+mn-ea"/>
                        </a:rPr>
                        <a:t>일이전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SKB 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인터넷회선  준비완료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17145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4/10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303,304,305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4/11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305,306,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4/12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307,308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17164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4/13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309,401,402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4/23 ~ 4/26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산업캠퍼스 </a:t>
                      </a:r>
                      <a:r>
                        <a:rPr lang="ko-KR" altLang="en-US" sz="900" dirty="0" err="1" smtClean="0">
                          <a:latin typeface="+mn-ea"/>
                          <a:ea typeface="+mn-ea"/>
                        </a:rPr>
                        <a:t>무선랜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 케이블 공사 및 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AP 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설치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산업캠퍼스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설치 위치 협의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4/26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생활관 스위치 모니터링용 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NMS 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설치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303 MDF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09:00 ~ 18:00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업무 영향 없음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4/25 ~ 4/30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생활관 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Switch  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설치 잔여작업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전체 생활관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09:00 ~ 18:00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1339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4/26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산업캠퍼스 </a:t>
                      </a:r>
                      <a:r>
                        <a:rPr lang="ko-KR" altLang="en-US" sz="900" dirty="0" err="1" smtClean="0">
                          <a:latin typeface="+mn-ea"/>
                          <a:ea typeface="+mn-ea"/>
                        </a:rPr>
                        <a:t>백본설치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14:00 ~ 18:00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12134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4/27 ~ 4/30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생활관 및 산업캠퍼스 네트워크  안정화 작업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생활관 및 산업캠퍼스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15659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4/30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최종 점검 및 안정화 작업 계속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15659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4/30 ~ 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생활관 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AP 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분배 및 설치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전체 생활관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설치 일정 별도 협의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389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 marL="0" marR="0" indent="0" algn="l" defTabSz="914400" rtl="0" eaLnBrk="0" fontAlgn="base" latinLnBrk="1" hangingPunct="0">
          <a:lnSpc>
            <a:spcPct val="15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1" i="0" u="none" strike="noStrike" kern="1200" cap="none" spc="0" normalizeH="0" baseline="0" noProof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디자인 사용자 지정">
  <a:themeElements>
    <a:clrScheme name="1_디자인 사용자 지정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디자인 사용자 지정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디자인 사용자 지정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디자인 사용자 지정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디자인 사용자 지정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디자인 사용자 지정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디자인 사용자 지정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디자인 사용자 지정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디자인 사용자 지정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디자인 사용자 지정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디자인 사용자 지정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디자인 사용자 지정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디자인 사용자 지정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디자인 사용자 지정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디자인 사용자 지정">
  <a:themeElements>
    <a:clrScheme name="2_디자인 사용자 지정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디자인 사용자 지정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디자인 사용자 지정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디자인 사용자 지정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디자인 사용자 지정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디자인 사용자 지정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디자인 사용자 지정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디자인 사용자 지정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디자인 사용자 지정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디자인 사용자 지정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디자인 사용자 지정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디자인 사용자 지정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디자인 사용자 지정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디자인 사용자 지정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Office 테마">
  <a:themeElements>
    <a:clrScheme name="3_Office 테마 5">
      <a:dk1>
        <a:srgbClr val="000000"/>
      </a:dk1>
      <a:lt1>
        <a:srgbClr val="FFFFFF"/>
      </a:lt1>
      <a:dk2>
        <a:srgbClr val="808284"/>
      </a:dk2>
      <a:lt2>
        <a:srgbClr val="DDDDDD"/>
      </a:lt2>
      <a:accent1>
        <a:srgbClr val="F47725"/>
      </a:accent1>
      <a:accent2>
        <a:srgbClr val="E31836"/>
      </a:accent2>
      <a:accent3>
        <a:srgbClr val="FFFFFF"/>
      </a:accent3>
      <a:accent4>
        <a:srgbClr val="000000"/>
      </a:accent4>
      <a:accent5>
        <a:srgbClr val="F8BDAC"/>
      </a:accent5>
      <a:accent6>
        <a:srgbClr val="CE1530"/>
      </a:accent6>
      <a:hlink>
        <a:srgbClr val="FFCC00"/>
      </a:hlink>
      <a:folHlink>
        <a:srgbClr val="3D1A6F"/>
      </a:folHlink>
    </a:clrScheme>
    <a:fontScheme name="3_Office 테마">
      <a:majorFont>
        <a:latin typeface="맑은 고딕"/>
        <a:ea typeface="맑은 고딕"/>
        <a:cs typeface=""/>
      </a:majorFont>
      <a:minorFont>
        <a:latin typeface="맑은 고딕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Office 테마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Office 테마 2">
        <a:dk1>
          <a:srgbClr val="000000"/>
        </a:dk1>
        <a:lt1>
          <a:srgbClr val="FFFFFF"/>
        </a:lt1>
        <a:dk2>
          <a:srgbClr val="F47725"/>
        </a:dk2>
        <a:lt2>
          <a:srgbClr val="777777"/>
        </a:lt2>
        <a:accent1>
          <a:srgbClr val="FFCC00"/>
        </a:accent1>
        <a:accent2>
          <a:srgbClr val="E31836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CE1530"/>
        </a:accent6>
        <a:hlink>
          <a:srgbClr val="3366FF"/>
        </a:hlink>
        <a:folHlink>
          <a:srgbClr val="3D1A6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Office 테마 3">
        <a:dk1>
          <a:srgbClr val="000000"/>
        </a:dk1>
        <a:lt1>
          <a:srgbClr val="FFFFFF"/>
        </a:lt1>
        <a:dk2>
          <a:srgbClr val="F47725"/>
        </a:dk2>
        <a:lt2>
          <a:srgbClr val="777777"/>
        </a:lt2>
        <a:accent1>
          <a:srgbClr val="FBCBAB"/>
        </a:accent1>
        <a:accent2>
          <a:srgbClr val="E31836"/>
        </a:accent2>
        <a:accent3>
          <a:srgbClr val="FFFFFF"/>
        </a:accent3>
        <a:accent4>
          <a:srgbClr val="000000"/>
        </a:accent4>
        <a:accent5>
          <a:srgbClr val="FDE2D2"/>
        </a:accent5>
        <a:accent6>
          <a:srgbClr val="CE1530"/>
        </a:accent6>
        <a:hlink>
          <a:srgbClr val="3366FF"/>
        </a:hlink>
        <a:folHlink>
          <a:srgbClr val="3D1A6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Office 테마 4">
        <a:dk1>
          <a:srgbClr val="000000"/>
        </a:dk1>
        <a:lt1>
          <a:srgbClr val="FFFFFF"/>
        </a:lt1>
        <a:dk2>
          <a:srgbClr val="F47725"/>
        </a:dk2>
        <a:lt2>
          <a:srgbClr val="777777"/>
        </a:lt2>
        <a:accent1>
          <a:srgbClr val="FBCBAB"/>
        </a:accent1>
        <a:accent2>
          <a:srgbClr val="E31836"/>
        </a:accent2>
        <a:accent3>
          <a:srgbClr val="FFFFFF"/>
        </a:accent3>
        <a:accent4>
          <a:srgbClr val="000000"/>
        </a:accent4>
        <a:accent5>
          <a:srgbClr val="FDE2D2"/>
        </a:accent5>
        <a:accent6>
          <a:srgbClr val="CE1530"/>
        </a:accent6>
        <a:hlink>
          <a:srgbClr val="C9DBED"/>
        </a:hlink>
        <a:folHlink>
          <a:srgbClr val="3D1A6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Office 테마 5">
        <a:dk1>
          <a:srgbClr val="000000"/>
        </a:dk1>
        <a:lt1>
          <a:srgbClr val="FFFFFF"/>
        </a:lt1>
        <a:dk2>
          <a:srgbClr val="808284"/>
        </a:dk2>
        <a:lt2>
          <a:srgbClr val="DDDDDD"/>
        </a:lt2>
        <a:accent1>
          <a:srgbClr val="F47725"/>
        </a:accent1>
        <a:accent2>
          <a:srgbClr val="E31836"/>
        </a:accent2>
        <a:accent3>
          <a:srgbClr val="FFFFFF"/>
        </a:accent3>
        <a:accent4>
          <a:srgbClr val="000000"/>
        </a:accent4>
        <a:accent5>
          <a:srgbClr val="F8BDAC"/>
        </a:accent5>
        <a:accent6>
          <a:srgbClr val="CE1530"/>
        </a:accent6>
        <a:hlink>
          <a:srgbClr val="FFCC00"/>
        </a:hlink>
        <a:folHlink>
          <a:srgbClr val="3D1A6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12242</TotalTime>
  <Words>206</Words>
  <Application>Microsoft Office PowerPoint</Application>
  <PresentationFormat>A4 용지(210x297mm)</PresentationFormat>
  <Paragraphs>77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1</vt:i4>
      </vt:variant>
    </vt:vector>
  </HeadingPairs>
  <TitlesOfParts>
    <vt:vector size="10" baseType="lpstr">
      <vt:lpstr>굴림</vt:lpstr>
      <vt:lpstr>굴림체</vt:lpstr>
      <vt:lpstr>맑은 고딕</vt:lpstr>
      <vt:lpstr>Arial</vt:lpstr>
      <vt:lpstr>Wingdings</vt:lpstr>
      <vt:lpstr>Office 테마</vt:lpstr>
      <vt:lpstr>1_디자인 사용자 지정</vt:lpstr>
      <vt:lpstr>2_디자인 사용자 지정</vt:lpstr>
      <vt:lpstr>3_Office 테마</vt:lpstr>
      <vt:lpstr>예상공정표</vt:lpstr>
    </vt:vector>
  </TitlesOfParts>
  <Company>NEX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Digital NEX</dc:creator>
  <cp:lastModifiedBy>SERVEONE</cp:lastModifiedBy>
  <cp:revision>929</cp:revision>
  <cp:lastPrinted>2018-03-27T05:41:49Z</cp:lastPrinted>
  <dcterms:created xsi:type="dcterms:W3CDTF">2008-09-30T02:05:32Z</dcterms:created>
  <dcterms:modified xsi:type="dcterms:W3CDTF">2018-04-02T04:47:08Z</dcterms:modified>
</cp:coreProperties>
</file>